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107" d="100"/>
          <a:sy n="107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C00-0B2F-BA4E-A1F4-BAE06DC4240A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119B-5B58-5C43-A6C5-0B7AD528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C00-0B2F-BA4E-A1F4-BAE06DC4240A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119B-5B58-5C43-A6C5-0B7AD528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C00-0B2F-BA4E-A1F4-BAE06DC4240A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119B-5B58-5C43-A6C5-0B7AD528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C00-0B2F-BA4E-A1F4-BAE06DC4240A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119B-5B58-5C43-A6C5-0B7AD528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C00-0B2F-BA4E-A1F4-BAE06DC4240A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119B-5B58-5C43-A6C5-0B7AD528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C00-0B2F-BA4E-A1F4-BAE06DC4240A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119B-5B58-5C43-A6C5-0B7AD528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5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C00-0B2F-BA4E-A1F4-BAE06DC4240A}" type="datetimeFigureOut">
              <a:rPr lang="en-US" smtClean="0"/>
              <a:t>1/24/16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119B-5B58-5C43-A6C5-0B7AD528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C00-0B2F-BA4E-A1F4-BAE06DC4240A}" type="datetimeFigureOut">
              <a:rPr lang="en-US" smtClean="0"/>
              <a:t>1/24/16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119B-5B58-5C43-A6C5-0B7AD528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C00-0B2F-BA4E-A1F4-BAE06DC4240A}" type="datetimeFigureOut">
              <a:rPr lang="en-US" smtClean="0"/>
              <a:t>1/24/16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119B-5B58-5C43-A6C5-0B7AD528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C00-0B2F-BA4E-A1F4-BAE06DC4240A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119B-5B58-5C43-A6C5-0B7AD528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C00-0B2F-BA4E-A1F4-BAE06DC4240A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119B-5B58-5C43-A6C5-0B7AD528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0C00-0B2F-BA4E-A1F4-BAE06DC4240A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119B-5B58-5C43-A6C5-0B7AD528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7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1868" y="396014"/>
            <a:ext cx="3570749" cy="2988453"/>
            <a:chOff x="751869" y="396015"/>
            <a:chExt cx="2387912" cy="2158636"/>
          </a:xfrm>
        </p:grpSpPr>
        <p:sp>
          <p:nvSpPr>
            <p:cNvPr id="121" name="Curved Left Arrow 120"/>
            <p:cNvSpPr/>
            <p:nvPr/>
          </p:nvSpPr>
          <p:spPr>
            <a:xfrm rot="21240000">
              <a:off x="2889512" y="518089"/>
              <a:ext cx="250269" cy="1338070"/>
            </a:xfrm>
            <a:prstGeom prst="curvedLeftArrow">
              <a:avLst/>
            </a:prstGeom>
            <a:solidFill>
              <a:srgbClr val="D99694"/>
            </a:solidFill>
            <a:ln>
              <a:solidFill>
                <a:srgbClr val="D9969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pic>
          <p:nvPicPr>
            <p:cNvPr id="96" name="Picture 95" descr="DN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23660">
              <a:off x="898220" y="1820585"/>
              <a:ext cx="1131310" cy="734066"/>
            </a:xfrm>
            <a:prstGeom prst="rect">
              <a:avLst/>
            </a:prstGeom>
            <a:effectLst/>
          </p:spPr>
        </p:pic>
        <p:sp>
          <p:nvSpPr>
            <p:cNvPr id="97" name="Freeform 96"/>
            <p:cNvSpPr/>
            <p:nvPr/>
          </p:nvSpPr>
          <p:spPr>
            <a:xfrm>
              <a:off x="1201962" y="1392578"/>
              <a:ext cx="695490" cy="370134"/>
            </a:xfrm>
            <a:custGeom>
              <a:avLst/>
              <a:gdLst>
                <a:gd name="connsiteX0" fmla="*/ 0 w 655484"/>
                <a:gd name="connsiteY0" fmla="*/ 386522 h 386522"/>
                <a:gd name="connsiteX1" fmla="*/ 139290 w 655484"/>
                <a:gd name="connsiteY1" fmla="*/ 140715 h 386522"/>
                <a:gd name="connsiteX2" fmla="*/ 393290 w 655484"/>
                <a:gd name="connsiteY2" fmla="*/ 1425 h 386522"/>
                <a:gd name="connsiteX3" fmla="*/ 655484 w 655484"/>
                <a:gd name="connsiteY3" fmla="*/ 66973 h 38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84" h="386522">
                  <a:moveTo>
                    <a:pt x="0" y="386522"/>
                  </a:moveTo>
                  <a:cubicBezTo>
                    <a:pt x="36871" y="295710"/>
                    <a:pt x="73742" y="204898"/>
                    <a:pt x="139290" y="140715"/>
                  </a:cubicBezTo>
                  <a:cubicBezTo>
                    <a:pt x="204838" y="76532"/>
                    <a:pt x="307258" y="13715"/>
                    <a:pt x="393290" y="1425"/>
                  </a:cubicBezTo>
                  <a:cubicBezTo>
                    <a:pt x="479322" y="-10865"/>
                    <a:pt x="613151" y="60145"/>
                    <a:pt x="655484" y="66973"/>
                  </a:cubicBezTo>
                </a:path>
              </a:pathLst>
            </a:custGeom>
            <a:ln>
              <a:solidFill>
                <a:srgbClr val="9BBB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32" tIns="45715" rIns="91432" bIns="45715"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Curved Connector 97"/>
            <p:cNvCxnSpPr/>
            <p:nvPr/>
          </p:nvCxnSpPr>
          <p:spPr>
            <a:xfrm rot="5400000" flipH="1" flipV="1">
              <a:off x="1624253" y="685219"/>
              <a:ext cx="1028700" cy="683100"/>
            </a:xfrm>
            <a:prstGeom prst="curvedConnector3">
              <a:avLst/>
            </a:prstGeom>
            <a:ln>
              <a:solidFill>
                <a:srgbClr val="9BBB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1714399" y="1286896"/>
              <a:ext cx="237613" cy="257763"/>
            </a:xfrm>
            <a:prstGeom prst="ellipse">
              <a:avLst/>
            </a:prstGeom>
            <a:ln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32" tIns="45715" rIns="91432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231887" y="1263767"/>
              <a:ext cx="593540" cy="41498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32" tIns="45715" rIns="91432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 rot="20556020">
              <a:off x="751869" y="1782177"/>
              <a:ext cx="507160" cy="269579"/>
            </a:xfrm>
            <a:prstGeom prst="roundRect">
              <a:avLst/>
            </a:prstGeom>
            <a:ln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32" tIns="45715" rIns="91432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 rot="20398867">
              <a:off x="1960970" y="598413"/>
              <a:ext cx="591010" cy="397448"/>
            </a:xfrm>
            <a:prstGeom prst="ellipse">
              <a:avLst/>
            </a:prstGeom>
            <a:solidFill>
              <a:srgbClr val="D0C446"/>
            </a:solidFill>
            <a:ln>
              <a:solidFill>
                <a:srgbClr val="D0C446"/>
              </a:solidFill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32" tIns="45715" rIns="91432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 rot="20070969">
              <a:off x="1999177" y="708357"/>
              <a:ext cx="439722" cy="222307"/>
            </a:xfrm>
            <a:prstGeom prst="rect">
              <a:avLst/>
            </a:prstGeom>
            <a:noFill/>
            <a:effectLst/>
          </p:spPr>
          <p:txBody>
            <a:bodyPr wrap="none" lIns="91432" tIns="45715" rIns="91432" bIns="45715" rtlCol="0">
              <a:spAutoFit/>
            </a:bodyPr>
            <a:lstStyle/>
            <a:p>
              <a:r>
                <a:rPr lang="en-US" sz="1400" dirty="0"/>
                <a:t>Rbbp4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 rot="20584836">
              <a:off x="811655" y="1796561"/>
              <a:ext cx="406791" cy="222307"/>
            </a:xfrm>
            <a:prstGeom prst="rect">
              <a:avLst/>
            </a:prstGeom>
            <a:noFill/>
            <a:effectLst/>
          </p:spPr>
          <p:txBody>
            <a:bodyPr wrap="none" lIns="91432" tIns="45715" rIns="91432" bIns="45715" rtlCol="0">
              <a:spAutoFit/>
            </a:bodyPr>
            <a:lstStyle/>
            <a:p>
              <a:r>
                <a:rPr lang="en-US" sz="1400" dirty="0"/>
                <a:t>MTA2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1210487" y="1512937"/>
              <a:ext cx="1376183" cy="451336"/>
            </a:xfrm>
            <a:custGeom>
              <a:avLst/>
              <a:gdLst>
                <a:gd name="connsiteX0" fmla="*/ 29283 w 1274703"/>
                <a:gd name="connsiteY0" fmla="*/ 451336 h 451336"/>
                <a:gd name="connsiteX1" fmla="*/ 37477 w 1274703"/>
                <a:gd name="connsiteY1" fmla="*/ 41658 h 451336"/>
                <a:gd name="connsiteX2" fmla="*/ 397993 w 1274703"/>
                <a:gd name="connsiteY2" fmla="*/ 49852 h 451336"/>
                <a:gd name="connsiteX3" fmla="*/ 570057 w 1274703"/>
                <a:gd name="connsiteY3" fmla="*/ 361206 h 451336"/>
                <a:gd name="connsiteX4" fmla="*/ 1274703 w 1274703"/>
                <a:gd name="connsiteY4" fmla="*/ 385787 h 45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703" h="451336">
                  <a:moveTo>
                    <a:pt x="29283" y="451336"/>
                  </a:moveTo>
                  <a:cubicBezTo>
                    <a:pt x="2654" y="279954"/>
                    <a:pt x="-23975" y="108572"/>
                    <a:pt x="37477" y="41658"/>
                  </a:cubicBezTo>
                  <a:cubicBezTo>
                    <a:pt x="98929" y="-25256"/>
                    <a:pt x="309230" y="-3406"/>
                    <a:pt x="397993" y="49852"/>
                  </a:cubicBezTo>
                  <a:cubicBezTo>
                    <a:pt x="486756" y="103110"/>
                    <a:pt x="423939" y="305217"/>
                    <a:pt x="570057" y="361206"/>
                  </a:cubicBezTo>
                  <a:cubicBezTo>
                    <a:pt x="716175" y="417195"/>
                    <a:pt x="1158628" y="381690"/>
                    <a:pt x="1274703" y="385787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32" tIns="45715" rIns="91432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1963967" y="1849288"/>
              <a:ext cx="411480" cy="109728"/>
            </a:xfrm>
            <a:prstGeom prst="roundRect">
              <a:avLst/>
            </a:prstGeom>
            <a:solidFill>
              <a:srgbClr val="4F81BD"/>
            </a:solidFill>
            <a:ln>
              <a:solidFill>
                <a:schemeClr val="accent1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1432" tIns="45715" rIns="91432" bIns="45715"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CC</a:t>
              </a:r>
            </a:p>
          </p:txBody>
        </p:sp>
        <p:sp>
          <p:nvSpPr>
            <p:cNvPr id="111" name="Oval 110"/>
            <p:cNvSpPr/>
            <p:nvPr/>
          </p:nvSpPr>
          <p:spPr>
            <a:xfrm rot="1998141">
              <a:off x="1152803" y="2004655"/>
              <a:ext cx="589938" cy="27858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4F81BD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1432" tIns="45715" rIns="91432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 rot="1854363">
              <a:off x="1206785" y="2042576"/>
              <a:ext cx="426858" cy="222307"/>
            </a:xfrm>
            <a:prstGeom prst="rect">
              <a:avLst/>
            </a:prstGeom>
            <a:noFill/>
            <a:effectLst/>
          </p:spPr>
          <p:txBody>
            <a:bodyPr wrap="none" lIns="91432" tIns="45715" rIns="91432" bIns="45715" rtlCol="0">
              <a:spAutoFit/>
            </a:bodyPr>
            <a:lstStyle/>
            <a:p>
              <a:r>
                <a:rPr lang="en-US" sz="1400" dirty="0"/>
                <a:t>MBD2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1841353" y="1023271"/>
              <a:ext cx="237613" cy="257763"/>
            </a:xfrm>
            <a:prstGeom prst="ellipse">
              <a:avLst/>
            </a:prstGeom>
            <a:ln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91432" tIns="45715" rIns="91432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96185" y="1328106"/>
              <a:ext cx="465064" cy="222307"/>
            </a:xfrm>
            <a:prstGeom prst="rect">
              <a:avLst/>
            </a:prstGeom>
            <a:noFill/>
            <a:effectLst/>
          </p:spPr>
          <p:txBody>
            <a:bodyPr wrap="none" lIns="91432" tIns="45715" rIns="91432" bIns="45715" rtlCol="0">
              <a:spAutoFit/>
            </a:bodyPr>
            <a:lstStyle/>
            <a:p>
              <a:r>
                <a:rPr lang="en-US" sz="1400" dirty="0"/>
                <a:t>HDAC2</a:t>
              </a: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573351" y="1800153"/>
              <a:ext cx="260619" cy="186126"/>
              <a:chOff x="2615550" y="806459"/>
              <a:chExt cx="260619" cy="186126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2615550" y="806459"/>
                <a:ext cx="168586" cy="18612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</a:rPr>
                  <a:t>HT</a:t>
                </a:r>
              </a:p>
            </p:txBody>
          </p:sp>
          <p:grpSp>
            <p:nvGrpSpPr>
              <p:cNvPr id="171" name="Group 170"/>
              <p:cNvGrpSpPr>
                <a:grpSpLocks noChangeAspect="1"/>
              </p:cNvGrpSpPr>
              <p:nvPr/>
            </p:nvGrpSpPr>
            <p:grpSpPr>
              <a:xfrm>
                <a:off x="2784136" y="885576"/>
                <a:ext cx="92033" cy="62978"/>
                <a:chOff x="4130675" y="1014218"/>
                <a:chExt cx="474134" cy="324450"/>
              </a:xfrm>
            </p:grpSpPr>
            <p:sp>
              <p:nvSpPr>
                <p:cNvPr id="172" name="Hexagon 171"/>
                <p:cNvSpPr/>
                <p:nvPr/>
              </p:nvSpPr>
              <p:spPr>
                <a:xfrm>
                  <a:off x="4243917" y="1014218"/>
                  <a:ext cx="206375" cy="215444"/>
                </a:xfrm>
                <a:prstGeom prst="hexagon">
                  <a:avLst/>
                </a:prstGeom>
                <a:noFill/>
                <a:ln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3" name="Hexagon 172"/>
                <p:cNvSpPr/>
                <p:nvPr/>
              </p:nvSpPr>
              <p:spPr>
                <a:xfrm>
                  <a:off x="4398434" y="1123224"/>
                  <a:ext cx="206375" cy="215444"/>
                </a:xfrm>
                <a:prstGeom prst="hexagon">
                  <a:avLst/>
                </a:prstGeom>
                <a:noFill/>
                <a:ln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cxnSp>
              <p:nvCxnSpPr>
                <p:cNvPr id="174" name="Straight Connector 173"/>
                <p:cNvCxnSpPr>
                  <a:stCxn id="172" idx="3"/>
                </p:cNvCxnSpPr>
                <p:nvPr/>
              </p:nvCxnSpPr>
              <p:spPr>
                <a:xfrm flipH="1">
                  <a:off x="4130675" y="1121940"/>
                  <a:ext cx="113242" cy="1284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Group 128"/>
            <p:cNvGrpSpPr/>
            <p:nvPr/>
          </p:nvGrpSpPr>
          <p:grpSpPr>
            <a:xfrm>
              <a:off x="2365406" y="396015"/>
              <a:ext cx="423973" cy="291699"/>
              <a:chOff x="1663355" y="5417569"/>
              <a:chExt cx="423973" cy="291699"/>
            </a:xfrm>
          </p:grpSpPr>
          <p:sp>
            <p:nvSpPr>
              <p:cNvPr id="130" name="Oval 129"/>
              <p:cNvSpPr/>
              <p:nvPr/>
            </p:nvSpPr>
            <p:spPr>
              <a:xfrm rot="19645362">
                <a:off x="1663355" y="5478492"/>
                <a:ext cx="423973" cy="23077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NL</a:t>
                </a:r>
              </a:p>
            </p:txBody>
          </p:sp>
          <p:sp>
            <p:nvSpPr>
              <p:cNvPr id="131" name="24-Point Star 130"/>
              <p:cNvSpPr/>
              <p:nvPr/>
            </p:nvSpPr>
            <p:spPr>
              <a:xfrm>
                <a:off x="1955952" y="5417569"/>
                <a:ext cx="91317" cy="94819"/>
              </a:xfrm>
              <a:prstGeom prst="star24">
                <a:avLst/>
              </a:prstGeom>
              <a:solidFill>
                <a:srgbClr val="FFFF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233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Williams</dc:creator>
  <cp:lastModifiedBy>David Williams</cp:lastModifiedBy>
  <cp:revision>7</cp:revision>
  <dcterms:created xsi:type="dcterms:W3CDTF">2016-01-24T15:57:45Z</dcterms:created>
  <dcterms:modified xsi:type="dcterms:W3CDTF">2016-01-24T23:08:19Z</dcterms:modified>
</cp:coreProperties>
</file>