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51D1"/>
    <a:srgbClr val="4D34FF"/>
    <a:srgbClr val="2CC1D1"/>
    <a:srgbClr val="4D49FF"/>
    <a:srgbClr val="5235FF"/>
    <a:srgbClr val="2E2EA6"/>
    <a:srgbClr val="1500FD"/>
    <a:srgbClr val="9A97E9"/>
    <a:srgbClr val="5849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5" d="100"/>
          <a:sy n="185" d="100"/>
        </p:scale>
        <p:origin x="-7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3AA95-3DE6-AE42-9776-7FCFC84437DD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2298-9F24-7F4B-BA76-7CFABEDE2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0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3AA95-3DE6-AE42-9776-7FCFC84437DD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2298-9F24-7F4B-BA76-7CFABEDE2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2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3AA95-3DE6-AE42-9776-7FCFC84437DD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2298-9F24-7F4B-BA76-7CFABEDE2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6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3AA95-3DE6-AE42-9776-7FCFC84437DD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2298-9F24-7F4B-BA76-7CFABEDE2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7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3AA95-3DE6-AE42-9776-7FCFC84437DD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2298-9F24-7F4B-BA76-7CFABEDE2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8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3AA95-3DE6-AE42-9776-7FCFC84437DD}" type="datetimeFigureOut">
              <a:rPr lang="en-US" smtClean="0"/>
              <a:t>6/9/14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2298-9F24-7F4B-BA76-7CFABEDE2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8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3AA95-3DE6-AE42-9776-7FCFC84437DD}" type="datetimeFigureOut">
              <a:rPr lang="en-US" smtClean="0"/>
              <a:t>6/9/14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2298-9F24-7F4B-BA76-7CFABEDE2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8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3AA95-3DE6-AE42-9776-7FCFC84437DD}" type="datetimeFigureOut">
              <a:rPr lang="en-US" smtClean="0"/>
              <a:t>6/9/14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2298-9F24-7F4B-BA76-7CFABEDE2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0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3AA95-3DE6-AE42-9776-7FCFC84437DD}" type="datetimeFigureOut">
              <a:rPr lang="en-US" smtClean="0"/>
              <a:t>6/9/14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2298-9F24-7F4B-BA76-7CFABEDE2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8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3AA95-3DE6-AE42-9776-7FCFC84437DD}" type="datetimeFigureOut">
              <a:rPr lang="en-US" smtClean="0"/>
              <a:t>6/9/14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2298-9F24-7F4B-BA76-7CFABEDE2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3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3AA95-3DE6-AE42-9776-7FCFC84437DD}" type="datetimeFigureOut">
              <a:rPr lang="en-US" smtClean="0"/>
              <a:t>6/9/14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2298-9F24-7F4B-BA76-7CFABEDE2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7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3AA95-3DE6-AE42-9776-7FCFC84437DD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E2298-9F24-7F4B-BA76-7CFABEDE2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5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8" t="29944" r="10766" b="31805"/>
          <a:stretch/>
        </p:blipFill>
        <p:spPr bwMode="auto">
          <a:xfrm>
            <a:off x="2462942" y="2537787"/>
            <a:ext cx="3098628" cy="1108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5"/>
          <p:cNvSpPr>
            <a:spLocks/>
          </p:cNvSpPr>
          <p:nvPr/>
        </p:nvSpPr>
        <p:spPr bwMode="auto">
          <a:xfrm rot="3319378">
            <a:off x="3261607" y="2637961"/>
            <a:ext cx="1085821" cy="602489"/>
          </a:xfrm>
          <a:prstGeom prst="ellipse">
            <a:avLst/>
          </a:prstGeom>
          <a:solidFill>
            <a:srgbClr val="2CC1D1"/>
          </a:solidFill>
          <a:ln w="12700">
            <a:solidFill>
              <a:schemeClr val="accent5"/>
            </a:solidFill>
            <a:round/>
            <a:headEnd/>
            <a:tailEnd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scene3d>
            <a:camera prst="isometricTopUp"/>
            <a:lightRig rig="threePt" dir="t"/>
          </a:scene3d>
          <a:sp3d>
            <a:bevelT w="165100" prst="coolSlant"/>
          </a:sp3d>
        </p:spPr>
        <p:txBody>
          <a:bodyPr lIns="0" tIns="0" rIns="0" bIns="0">
            <a:sp3d extrusionH="57150">
              <a:bevelT w="82550" h="38100" prst="coolSlant"/>
            </a:sp3d>
          </a:bodyPr>
          <a:lstStyle/>
          <a:p>
            <a:endParaRPr lang="en-US"/>
          </a:p>
        </p:txBody>
      </p:sp>
      <p:sp>
        <p:nvSpPr>
          <p:cNvPr id="6" name="Oval 6"/>
          <p:cNvSpPr>
            <a:spLocks/>
          </p:cNvSpPr>
          <p:nvPr/>
        </p:nvSpPr>
        <p:spPr bwMode="auto">
          <a:xfrm>
            <a:off x="2968590" y="1328926"/>
            <a:ext cx="667681" cy="1218019"/>
          </a:xfrm>
          <a:prstGeom prst="ellipse">
            <a:avLst/>
          </a:prstGeom>
          <a:solidFill>
            <a:srgbClr val="008000">
              <a:alpha val="79999"/>
            </a:srgbClr>
          </a:solidFill>
          <a:ln w="1270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Oval 8"/>
          <p:cNvSpPr>
            <a:spLocks/>
          </p:cNvSpPr>
          <p:nvPr/>
        </p:nvSpPr>
        <p:spPr bwMode="auto">
          <a:xfrm rot="19090790">
            <a:off x="3185897" y="942816"/>
            <a:ext cx="1358941" cy="765406"/>
          </a:xfrm>
          <a:prstGeom prst="ellipse">
            <a:avLst/>
          </a:prstGeom>
          <a:solidFill>
            <a:schemeClr val="accent2">
              <a:lumMod val="75000"/>
              <a:alpha val="79999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scene3d>
            <a:camera prst="isometricOffAxis2Left"/>
            <a:lightRig rig="threePt" dir="t"/>
          </a:scene3d>
          <a:sp3d>
            <a:bevelT/>
          </a:sp3d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12"/>
          <p:cNvSpPr>
            <a:spLocks/>
          </p:cNvSpPr>
          <p:nvPr/>
        </p:nvSpPr>
        <p:spPr bwMode="auto">
          <a:xfrm>
            <a:off x="3632022" y="1020774"/>
            <a:ext cx="6813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00" dirty="0" smtClean="0">
                <a:ea typeface="ＭＳ Ｐゴシック" charset="0"/>
                <a:cs typeface="Gill Sans" charset="0"/>
              </a:rPr>
              <a:t>MTA1/2</a:t>
            </a:r>
            <a:endParaRPr lang="en-US" sz="1600" dirty="0">
              <a:ea typeface="ＭＳ Ｐゴシック" charset="0"/>
              <a:cs typeface="Gill Sans" charset="0"/>
            </a:endParaRPr>
          </a:p>
        </p:txBody>
      </p:sp>
      <p:sp>
        <p:nvSpPr>
          <p:cNvPr id="9" name="Rectangle 14"/>
          <p:cNvSpPr>
            <a:spLocks/>
          </p:cNvSpPr>
          <p:nvPr/>
        </p:nvSpPr>
        <p:spPr bwMode="auto">
          <a:xfrm rot="2124682">
            <a:off x="3429867" y="2781103"/>
            <a:ext cx="7005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00" dirty="0" smtClean="0">
                <a:ea typeface="ＭＳ Ｐゴシック" charset="0"/>
                <a:cs typeface="Gill Sans" charset="0"/>
              </a:rPr>
              <a:t>MBD2/3</a:t>
            </a:r>
            <a:endParaRPr lang="en-US" sz="1600" dirty="0">
              <a:ea typeface="ＭＳ Ｐゴシック" charset="0"/>
              <a:cs typeface="Gill Sans" charset="0"/>
            </a:endParaRPr>
          </a:p>
        </p:txBody>
      </p:sp>
      <p:sp>
        <p:nvSpPr>
          <p:cNvPr id="10" name="Oval 4"/>
          <p:cNvSpPr>
            <a:spLocks/>
          </p:cNvSpPr>
          <p:nvPr/>
        </p:nvSpPr>
        <p:spPr bwMode="auto">
          <a:xfrm rot="19827865">
            <a:off x="3525868" y="1137406"/>
            <a:ext cx="2481878" cy="1569488"/>
          </a:xfrm>
          <a:prstGeom prst="ellipse">
            <a:avLst/>
          </a:prstGeom>
          <a:gradFill rotWithShape="0">
            <a:gsLst>
              <a:gs pos="0">
                <a:srgbClr val="FFFFFF">
                  <a:alpha val="50000"/>
                </a:srgbClr>
              </a:gs>
              <a:gs pos="100000">
                <a:srgbClr val="464658"/>
              </a:gs>
            </a:gsLst>
            <a:lin ang="2520000" scaled="1"/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scene3d>
            <a:camera prst="isometricRightUp"/>
            <a:lightRig rig="threePt" dir="t"/>
          </a:scene3d>
          <a:sp3d>
            <a:bevelT/>
          </a:sp3d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AutoShape 7"/>
          <p:cNvSpPr>
            <a:spLocks/>
          </p:cNvSpPr>
          <p:nvPr/>
        </p:nvSpPr>
        <p:spPr bwMode="auto">
          <a:xfrm rot="2042335">
            <a:off x="4115357" y="2370070"/>
            <a:ext cx="138706" cy="433088"/>
          </a:xfrm>
          <a:prstGeom prst="roundRect">
            <a:avLst>
              <a:gd name="adj" fmla="val 27269"/>
            </a:avLst>
          </a:prstGeom>
          <a:solidFill>
            <a:srgbClr val="4D51D1"/>
          </a:solidFill>
          <a:ln w="12700">
            <a:solidFill>
              <a:srgbClr val="4D51D1"/>
            </a:solidFill>
            <a:round/>
            <a:headEnd/>
            <a:tailEnd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AutoShape 7"/>
          <p:cNvSpPr>
            <a:spLocks/>
          </p:cNvSpPr>
          <p:nvPr/>
        </p:nvSpPr>
        <p:spPr bwMode="auto">
          <a:xfrm rot="2042335">
            <a:off x="3977745" y="2261521"/>
            <a:ext cx="138706" cy="433088"/>
          </a:xfrm>
          <a:prstGeom prst="roundRect">
            <a:avLst>
              <a:gd name="adj" fmla="val 27269"/>
            </a:avLst>
          </a:prstGeom>
          <a:solidFill>
            <a:srgbClr val="2CC1D1"/>
          </a:solidFill>
          <a:ln w="12700">
            <a:solidFill>
              <a:schemeClr val="accent5"/>
            </a:solidFill>
            <a:round/>
            <a:headEnd/>
            <a:tailEnd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3512101" y="1300759"/>
            <a:ext cx="556651" cy="1115046"/>
          </a:xfrm>
          <a:prstGeom prst="roundRect">
            <a:avLst>
              <a:gd name="adj" fmla="val 27269"/>
            </a:avLst>
          </a:prstGeom>
          <a:solidFill>
            <a:srgbClr val="ECE656">
              <a:alpha val="80783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5" name="Curved Connector 14"/>
          <p:cNvCxnSpPr/>
          <p:nvPr/>
        </p:nvCxnSpPr>
        <p:spPr>
          <a:xfrm rot="5400000" flipH="1" flipV="1">
            <a:off x="4250077" y="2039449"/>
            <a:ext cx="440167" cy="313523"/>
          </a:xfrm>
          <a:prstGeom prst="curvedConnector3">
            <a:avLst>
              <a:gd name="adj1" fmla="val 50000"/>
            </a:avLst>
          </a:prstGeom>
          <a:ln w="76200" cmpd="sng">
            <a:solidFill>
              <a:srgbClr val="4D51D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5"/>
          <p:cNvSpPr>
            <a:spLocks/>
          </p:cNvSpPr>
          <p:nvPr/>
        </p:nvSpPr>
        <p:spPr bwMode="auto">
          <a:xfrm>
            <a:off x="4405361" y="2235747"/>
            <a:ext cx="6540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00" dirty="0" smtClean="0">
                <a:ea typeface="ＭＳ Ｐゴシック" charset="0"/>
                <a:cs typeface="Gill Sans" charset="0"/>
              </a:rPr>
              <a:t>CHD3/4</a:t>
            </a:r>
            <a:endParaRPr lang="en-US" sz="1700" dirty="0">
              <a:ea typeface="ＭＳ Ｐゴシック" charset="0"/>
              <a:cs typeface="Gill Sans" charset="0"/>
            </a:endParaRPr>
          </a:p>
        </p:txBody>
      </p:sp>
      <p:sp>
        <p:nvSpPr>
          <p:cNvPr id="18" name="Rectangle 11"/>
          <p:cNvSpPr>
            <a:spLocks/>
          </p:cNvSpPr>
          <p:nvPr/>
        </p:nvSpPr>
        <p:spPr bwMode="auto">
          <a:xfrm rot="16200000">
            <a:off x="2917710" y="1771618"/>
            <a:ext cx="76944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00" dirty="0" smtClean="0">
                <a:ea typeface="ＭＳ Ｐゴシック" charset="0"/>
                <a:cs typeface="Gill Sans" charset="0"/>
              </a:rPr>
              <a:t>HDAC1\2</a:t>
            </a:r>
            <a:endParaRPr lang="en-US" sz="1600" dirty="0">
              <a:ea typeface="ＭＳ Ｐゴシック" charset="0"/>
              <a:cs typeface="Gill Sans" charset="0"/>
            </a:endParaRPr>
          </a:p>
        </p:txBody>
      </p:sp>
      <p:sp>
        <p:nvSpPr>
          <p:cNvPr id="19" name="Rectangle 10"/>
          <p:cNvSpPr>
            <a:spLocks/>
          </p:cNvSpPr>
          <p:nvPr/>
        </p:nvSpPr>
        <p:spPr bwMode="auto">
          <a:xfrm rot="16200000">
            <a:off x="3264506" y="1714194"/>
            <a:ext cx="101675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600" dirty="0" smtClean="0">
                <a:ea typeface="ＭＳ Ｐゴシック" charset="0"/>
                <a:cs typeface="Gill Sans" charset="0"/>
              </a:rPr>
              <a:t>RbAp46\48</a:t>
            </a:r>
            <a:endParaRPr lang="en-US" sz="1600" dirty="0">
              <a:ea typeface="ＭＳ Ｐゴシック" charset="0"/>
              <a:cs typeface="Gill Sans" charset="0"/>
            </a:endParaRPr>
          </a:p>
        </p:txBody>
      </p:sp>
      <p:cxnSp>
        <p:nvCxnSpPr>
          <p:cNvPr id="20" name="Curved Connector 19"/>
          <p:cNvCxnSpPr/>
          <p:nvPr/>
        </p:nvCxnSpPr>
        <p:spPr>
          <a:xfrm rot="16200000" flipV="1">
            <a:off x="3994578" y="2821648"/>
            <a:ext cx="337558" cy="189207"/>
          </a:xfrm>
          <a:prstGeom prst="curvedConnector3">
            <a:avLst>
              <a:gd name="adj1" fmla="val 50000"/>
            </a:avLst>
          </a:prstGeom>
          <a:ln w="76200" cmpd="sng">
            <a:solidFill>
              <a:srgbClr val="4D51D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flipV="1">
            <a:off x="5075589" y="1164551"/>
            <a:ext cx="211841" cy="150374"/>
          </a:xfrm>
          <a:prstGeom prst="curvedConnector3">
            <a:avLst>
              <a:gd name="adj1" fmla="val 50000"/>
            </a:avLst>
          </a:prstGeom>
          <a:ln w="76200" cmpd="sng">
            <a:solidFill>
              <a:srgbClr val="4D51D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5" idx="3"/>
            <a:endCxn id="12" idx="0"/>
          </p:cNvCxnSpPr>
          <p:nvPr/>
        </p:nvCxnSpPr>
        <p:spPr>
          <a:xfrm rot="10800000" flipH="1">
            <a:off x="3410924" y="2298624"/>
            <a:ext cx="757385" cy="446070"/>
          </a:xfrm>
          <a:prstGeom prst="curvedConnector4">
            <a:avLst>
              <a:gd name="adj1" fmla="val -49898"/>
              <a:gd name="adj2" fmla="val 159565"/>
            </a:avLst>
          </a:prstGeom>
          <a:ln w="76200" cap="rnd" cmpd="sng">
            <a:solidFill>
              <a:srgbClr val="2CC1D1">
                <a:alpha val="80000"/>
              </a:srgb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 rot="13117900">
            <a:off x="4584577" y="1220385"/>
            <a:ext cx="500077" cy="866263"/>
          </a:xfrm>
          <a:prstGeom prst="ellipse">
            <a:avLst/>
          </a:prstGeom>
          <a:solidFill>
            <a:srgbClr val="4D51D1"/>
          </a:solidFill>
          <a:ln>
            <a:solidFill>
              <a:srgbClr val="2E2EA6">
                <a:alpha val="80000"/>
              </a:srgbClr>
            </a:solidFill>
          </a:ln>
          <a:effectLst>
            <a:outerShdw blurRad="40000" dist="23000" dir="2700000" rotWithShape="0">
              <a:schemeClr val="bg2">
                <a:lumMod val="90000"/>
                <a:alpha val="35000"/>
              </a:scheme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p3d extrusionH="57150">
              <a:bevelT w="69850" h="38100" prst="cross"/>
            </a:sp3d>
          </a:bodyPr>
          <a:lstStyle/>
          <a:p>
            <a:pPr algn="ctr"/>
            <a:endParaRPr lang="en-US"/>
          </a:p>
        </p:txBody>
      </p:sp>
      <p:sp>
        <p:nvSpPr>
          <p:cNvPr id="16" name="Rectangle 13"/>
          <p:cNvSpPr>
            <a:spLocks/>
          </p:cNvSpPr>
          <p:nvPr/>
        </p:nvSpPr>
        <p:spPr bwMode="auto">
          <a:xfrm rot="18645802">
            <a:off x="4495302" y="1508574"/>
            <a:ext cx="6204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00" dirty="0">
                <a:ea typeface="ＭＳ Ｐゴシック" charset="0"/>
                <a:cs typeface="Gill Sans" charset="0"/>
              </a:rPr>
              <a:t>p</a:t>
            </a:r>
            <a:r>
              <a:rPr lang="en-US" sz="1600" dirty="0" smtClean="0">
                <a:ea typeface="ＭＳ Ｐゴシック" charset="0"/>
                <a:cs typeface="Gill Sans" charset="0"/>
              </a:rPr>
              <a:t>66α/β</a:t>
            </a:r>
            <a:endParaRPr lang="en-US" sz="1600" dirty="0"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24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18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Virginia Commonwealth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Williams</dc:creator>
  <cp:lastModifiedBy>David Williams</cp:lastModifiedBy>
  <cp:revision>7</cp:revision>
  <dcterms:created xsi:type="dcterms:W3CDTF">2014-05-30T15:40:58Z</dcterms:created>
  <dcterms:modified xsi:type="dcterms:W3CDTF">2014-06-09T18:32:55Z</dcterms:modified>
</cp:coreProperties>
</file>