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3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D53E-AAA4-6A47-B295-BCD558E8C0B1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419A-23DB-8C4A-80C8-767C4F2F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upload.wikimedia.org/wikipedia/commons/1/10/Cytosine_chemical_structure.pn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upload.wikimedia.org/wikipedia/commons/9/9b/5-methylcytosin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67422" y="2420369"/>
            <a:ext cx="6096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15022" y="1828799"/>
            <a:ext cx="914400" cy="4572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File:5-methylcytosin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0422" y="1295399"/>
            <a:ext cx="2073046" cy="2133600"/>
          </a:xfrm>
          <a:prstGeom prst="rect">
            <a:avLst/>
          </a:prstGeom>
          <a:noFill/>
        </p:spPr>
      </p:pic>
      <p:pic>
        <p:nvPicPr>
          <p:cNvPr id="7" name="Picture 4" descr="File:Cytosine chemical structur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2342" y="1219200"/>
            <a:ext cx="1706880" cy="22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415022" y="18404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DNMT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0304" y="24480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10222" y="2362199"/>
            <a:ext cx="1676400" cy="15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89" y="3529194"/>
            <a:ext cx="199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5-methyl-cytosine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710" y="3529194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cytosine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0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Commonwealth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Williams</dc:creator>
  <cp:lastModifiedBy>David Williams</cp:lastModifiedBy>
  <cp:revision>1</cp:revision>
  <dcterms:created xsi:type="dcterms:W3CDTF">2014-05-29T20:53:57Z</dcterms:created>
  <dcterms:modified xsi:type="dcterms:W3CDTF">2014-05-29T21:01:51Z</dcterms:modified>
</cp:coreProperties>
</file>