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66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D3D2E844-7BC5-4F5C-920F-9A105EA4C7B3}" type="datetimeFigureOut">
              <a:rPr lang="en-US" smtClean="0"/>
              <a:t>5/21/2017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D0D3FA31-E17C-48C6-8C03-265ACB54A8B7}" type="slidenum">
              <a:rPr lang="en-IN" smtClean="0"/>
              <a:t>‹#›</a:t>
            </a:fld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E844-7BC5-4F5C-920F-9A105EA4C7B3}" type="datetimeFigureOut">
              <a:rPr lang="en-US" smtClean="0"/>
              <a:t>5/21/2017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3FA31-E17C-48C6-8C03-265ACB54A8B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E844-7BC5-4F5C-920F-9A105EA4C7B3}" type="datetimeFigureOut">
              <a:rPr lang="en-US" smtClean="0"/>
              <a:t>5/21/2017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3FA31-E17C-48C6-8C03-265ACB54A8B7}" type="slidenum">
              <a:rPr lang="en-IN" smtClean="0"/>
              <a:t>‹#›</a:t>
            </a:fld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E844-7BC5-4F5C-920F-9A105EA4C7B3}" type="datetimeFigureOut">
              <a:rPr lang="en-US" smtClean="0"/>
              <a:t>5/21/2017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3FA31-E17C-48C6-8C03-265ACB54A8B7}" type="slidenum">
              <a:rPr lang="en-IN" smtClean="0"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D3D2E844-7BC5-4F5C-920F-9A105EA4C7B3}" type="datetimeFigureOut">
              <a:rPr lang="en-US" smtClean="0"/>
              <a:t>5/21/2017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D0D3FA31-E17C-48C6-8C03-265ACB54A8B7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E844-7BC5-4F5C-920F-9A105EA4C7B3}" type="datetimeFigureOut">
              <a:rPr lang="en-US" smtClean="0"/>
              <a:t>5/21/2017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3FA31-E17C-48C6-8C03-265ACB54A8B7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E844-7BC5-4F5C-920F-9A105EA4C7B3}" type="datetimeFigureOut">
              <a:rPr lang="en-US" smtClean="0"/>
              <a:t>5/21/2017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3FA31-E17C-48C6-8C03-265ACB54A8B7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E844-7BC5-4F5C-920F-9A105EA4C7B3}" type="datetimeFigureOut">
              <a:rPr lang="en-US" smtClean="0"/>
              <a:t>5/21/2017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3FA31-E17C-48C6-8C03-265ACB54A8B7}" type="slidenum">
              <a:rPr lang="en-IN" smtClean="0"/>
              <a:t>‹#›</a:t>
            </a:fld>
            <a:endParaRPr lang="en-IN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E844-7BC5-4F5C-920F-9A105EA4C7B3}" type="datetimeFigureOut">
              <a:rPr lang="en-US" smtClean="0"/>
              <a:t>5/21/2017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3FA31-E17C-48C6-8C03-265ACB54A8B7}" type="slidenum">
              <a:rPr lang="en-IN" smtClean="0"/>
              <a:t>‹#›</a:t>
            </a:fld>
            <a:endParaRPr lang="en-IN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E844-7BC5-4F5C-920F-9A105EA4C7B3}" type="datetimeFigureOut">
              <a:rPr lang="en-US" smtClean="0"/>
              <a:t>5/21/2017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3FA31-E17C-48C6-8C03-265ACB54A8B7}" type="slidenum">
              <a:rPr lang="en-IN" smtClean="0"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E844-7BC5-4F5C-920F-9A105EA4C7B3}" type="datetimeFigureOut">
              <a:rPr lang="en-US" smtClean="0"/>
              <a:t>5/21/2017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3FA31-E17C-48C6-8C03-265ACB54A8B7}" type="slidenum">
              <a:rPr lang="en-IN" smtClean="0"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3D2E844-7BC5-4F5C-920F-9A105EA4C7B3}" type="datetimeFigureOut">
              <a:rPr lang="en-US" smtClean="0"/>
              <a:t>5/21/2017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0D3FA31-E17C-48C6-8C03-265ACB54A8B7}" type="slidenum">
              <a:rPr lang="en-IN" smtClean="0"/>
              <a:t>‹#›</a:t>
            </a:fld>
            <a:endParaRPr lang="en-IN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noFill/>
        </p:spPr>
        <p:txBody>
          <a:bodyPr/>
          <a:lstStyle/>
          <a:p>
            <a:r>
              <a:rPr lang="en-IN" dirty="0" err="1" smtClean="0">
                <a:solidFill>
                  <a:schemeClr val="bg1"/>
                </a:solidFill>
              </a:rPr>
              <a:t>aChatty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bg1"/>
                </a:solidFill>
              </a:rPr>
              <a:t>AI based Customer Help &amp; Support App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4" name="Picture 3" descr="bo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62" y="357166"/>
            <a:ext cx="4818646" cy="31432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bg1"/>
                </a:solidFill>
              </a:rPr>
              <a:t>Features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14282" y="1219200"/>
            <a:ext cx="8786874" cy="4937760"/>
          </a:xfrm>
        </p:spPr>
        <p:txBody>
          <a:bodyPr/>
          <a:lstStyle/>
          <a:p>
            <a:r>
              <a:rPr lang="en-IN" dirty="0" smtClean="0">
                <a:solidFill>
                  <a:schemeClr val="bg1"/>
                </a:solidFill>
              </a:rPr>
              <a:t>Voice Recognition and sending the intents</a:t>
            </a:r>
          </a:p>
          <a:p>
            <a:r>
              <a:rPr lang="en-IN" dirty="0" smtClean="0">
                <a:solidFill>
                  <a:schemeClr val="bg1"/>
                </a:solidFill>
              </a:rPr>
              <a:t>Work with voice as well as text chats</a:t>
            </a:r>
          </a:p>
          <a:p>
            <a:r>
              <a:rPr lang="en-IN" dirty="0" smtClean="0">
                <a:solidFill>
                  <a:schemeClr val="bg1"/>
                </a:solidFill>
              </a:rPr>
              <a:t>Talk with Customer and maintain small talks with greetings.</a:t>
            </a:r>
          </a:p>
          <a:p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4" name="Picture 3" descr="Converting Google Chrome into a Bugging Device by exploiting Speech Recognition featu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860" y="3071810"/>
            <a:ext cx="5643602" cy="25720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bg1"/>
                </a:solidFill>
              </a:rPr>
              <a:t>Get Balance For a Mobile Number</a:t>
            </a:r>
          </a:p>
          <a:p>
            <a:r>
              <a:rPr lang="en-IN" dirty="0" smtClean="0">
                <a:solidFill>
                  <a:schemeClr val="bg1"/>
                </a:solidFill>
              </a:rPr>
              <a:t>Create Service Request Against a Mobile Number</a:t>
            </a:r>
          </a:p>
          <a:p>
            <a:r>
              <a:rPr lang="en-IN" dirty="0" smtClean="0">
                <a:solidFill>
                  <a:schemeClr val="bg1"/>
                </a:solidFill>
              </a:rPr>
              <a:t>Get Service Request Status of a Ticket Number</a:t>
            </a:r>
          </a:p>
          <a:p>
            <a:r>
              <a:rPr lang="en-IN" dirty="0" smtClean="0">
                <a:solidFill>
                  <a:schemeClr val="bg1"/>
                </a:solidFill>
              </a:rPr>
              <a:t>Request To Talk with Real Agent</a:t>
            </a:r>
          </a:p>
          <a:p>
            <a:r>
              <a:rPr lang="en-IN" dirty="0" smtClean="0">
                <a:solidFill>
                  <a:schemeClr val="bg1"/>
                </a:solidFill>
              </a:rPr>
              <a:t>Ask Of Offers</a:t>
            </a:r>
          </a:p>
          <a:p>
            <a:r>
              <a:rPr lang="en-IN" dirty="0" smtClean="0">
                <a:solidFill>
                  <a:schemeClr val="bg1"/>
                </a:solidFill>
              </a:rPr>
              <a:t>Get Detail About </a:t>
            </a:r>
            <a:r>
              <a:rPr lang="en-IN" dirty="0" err="1" smtClean="0">
                <a:solidFill>
                  <a:schemeClr val="bg1"/>
                </a:solidFill>
              </a:rPr>
              <a:t>Airtel</a:t>
            </a:r>
            <a:endParaRPr lang="en-IN" dirty="0" smtClean="0">
              <a:solidFill>
                <a:schemeClr val="bg1"/>
              </a:solidFill>
            </a:endParaRPr>
          </a:p>
          <a:p>
            <a:endParaRPr lang="en-IN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bg1"/>
                </a:solidFill>
              </a:rPr>
              <a:t>Features</a:t>
            </a:r>
            <a:endParaRPr lang="en-IN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>
                <a:solidFill>
                  <a:schemeClr val="bg1"/>
                </a:solidFill>
              </a:rPr>
              <a:t>ScreenShots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4" name="Content Placeholder 3" descr="device-2017-05-21-083442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785786" y="1285860"/>
            <a:ext cx="2777133" cy="4937125"/>
          </a:xfrm>
        </p:spPr>
      </p:pic>
      <p:pic>
        <p:nvPicPr>
          <p:cNvPr id="5" name="Picture 4" descr="Screenshot_2017-05-21-06-18-49-591_ai.airtel.cha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14942" y="1333462"/>
            <a:ext cx="2786082" cy="495303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>
                <a:solidFill>
                  <a:schemeClr val="bg1"/>
                </a:solidFill>
              </a:rPr>
              <a:t>ScreenShots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7" name="Content Placeholder 6" descr="Screenshot_2017-05-21-05-16-01-429_ai.airtel.chat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000100" y="1285860"/>
            <a:ext cx="2777133" cy="4937125"/>
          </a:xfrm>
        </p:spPr>
      </p:pic>
      <p:pic>
        <p:nvPicPr>
          <p:cNvPr id="8" name="Picture 7" descr="Screenshot_2017-05-21-05-58-46-942_ai.airtel.cha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72066" y="1285860"/>
            <a:ext cx="2732503" cy="485778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2928934"/>
            <a:ext cx="8229600" cy="990600"/>
          </a:xfrm>
        </p:spPr>
        <p:txBody>
          <a:bodyPr/>
          <a:lstStyle/>
          <a:p>
            <a:pPr algn="ctr"/>
            <a:r>
              <a:rPr lang="en-IN" dirty="0" smtClean="0">
                <a:solidFill>
                  <a:schemeClr val="bg1"/>
                </a:solidFill>
              </a:rPr>
              <a:t>Thank You</a:t>
            </a:r>
            <a:endParaRPr lang="en-IN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10</TotalTime>
  <Words>72</Words>
  <Application>Microsoft Office PowerPoint</Application>
  <PresentationFormat>On-screen Show (4:3)</PresentationFormat>
  <Paragraphs>16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Origin</vt:lpstr>
      <vt:lpstr>aChatty</vt:lpstr>
      <vt:lpstr>Features</vt:lpstr>
      <vt:lpstr>Features</vt:lpstr>
      <vt:lpstr>ScreenShots</vt:lpstr>
      <vt:lpstr>ScreenShots</vt:lpstr>
      <vt:lpstr>Thank You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aChatty</dc:title>
  <dc:creator>HP</dc:creator>
  <cp:lastModifiedBy>HP</cp:lastModifiedBy>
  <cp:revision>2</cp:revision>
  <dcterms:created xsi:type="dcterms:W3CDTF">2017-05-21T04:16:02Z</dcterms:created>
  <dcterms:modified xsi:type="dcterms:W3CDTF">2017-05-21T04:26:39Z</dcterms:modified>
</cp:coreProperties>
</file>