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E308-5604-4249-855B-3B132B57A881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3B5A-4097-4AA5-A054-3702C50DF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38200" y="838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Mobule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0400" y="3352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n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1981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24200" y="685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838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800" y="3581400"/>
            <a:ext cx="1219200" cy="1524000"/>
            <a:chOff x="685800" y="2514600"/>
            <a:chExt cx="1219200" cy="15240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685800" y="2514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3200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7600" y="3584028"/>
            <a:ext cx="1676400" cy="1445172"/>
            <a:chOff x="3581400" y="2517228"/>
            <a:chExt cx="1676400" cy="1445172"/>
          </a:xfrm>
        </p:grpSpPr>
        <p:sp>
          <p:nvSpPr>
            <p:cNvPr id="5" name="Hexagon 4"/>
            <p:cNvSpPr/>
            <p:nvPr/>
          </p:nvSpPr>
          <p:spPr>
            <a:xfrm>
              <a:off x="3581400" y="2517228"/>
              <a:ext cx="1676400" cy="14451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0480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057400" y="426720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1905000"/>
            <a:ext cx="1752600" cy="1676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200400" y="2438400"/>
            <a:ext cx="1752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572000" y="1981200"/>
            <a:ext cx="17526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181600" y="2590800"/>
            <a:ext cx="19812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5334000" y="3962400"/>
            <a:ext cx="1676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0400" y="5638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trúc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hệ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thống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524000" cy="1524000"/>
          </a:xfrm>
          <a:prstGeom prst="rect">
            <a:avLst/>
          </a:prstGeom>
          <a:noFill/>
        </p:spPr>
      </p:pic>
      <p:pic>
        <p:nvPicPr>
          <p:cNvPr id="5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1500187" cy="1500187"/>
          </a:xfrm>
          <a:prstGeom prst="rect">
            <a:avLst/>
          </a:prstGeom>
          <a:noFill/>
        </p:spPr>
      </p:pic>
      <p:pic>
        <p:nvPicPr>
          <p:cNvPr id="6" name="Picture 4" descr="C:\Users\AnhDT\Desktop\Material\icon_thirdparty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86550" y="2286000"/>
            <a:ext cx="1619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 descr="C:\Users\AnhDT\Desktop\Material\html-editor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810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6" descr="C:\Users\AnhDT\Desktop\Material\o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267200"/>
            <a:ext cx="1771013" cy="1801813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304800" y="1219200"/>
            <a:ext cx="5791200" cy="2362200"/>
          </a:xfrm>
          <a:prstGeom prst="wedgeRoundRectCallout">
            <a:avLst>
              <a:gd name="adj1" fmla="val 60922"/>
              <a:gd name="adj2" fmla="val 30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Third-party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link, keyword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mobile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mobile app)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868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7239000" y="1143000"/>
            <a:ext cx="1752600" cy="1752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</a:t>
            </a:r>
            <a:endParaRPr lang="en-US" sz="2800" dirty="0"/>
          </a:p>
        </p:txBody>
      </p:sp>
      <p:sp>
        <p:nvSpPr>
          <p:cNvPr id="5" name="Diamond 4"/>
          <p:cNvSpPr/>
          <p:nvPr/>
        </p:nvSpPr>
        <p:spPr>
          <a:xfrm>
            <a:off x="7239000" y="3276600"/>
            <a:ext cx="1752600" cy="1752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WAP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05600" y="381000"/>
            <a:ext cx="457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PROXY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609600"/>
            <a:ext cx="2057400" cy="55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System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886200" y="5334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 Server 01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886200" y="8382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 Server 02</a:t>
            </a:r>
          </a:p>
        </p:txBody>
      </p:sp>
      <p:sp>
        <p:nvSpPr>
          <p:cNvPr id="10" name="Oval 9"/>
          <p:cNvSpPr/>
          <p:nvPr/>
        </p:nvSpPr>
        <p:spPr>
          <a:xfrm>
            <a:off x="3886200" y="11430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 Server n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2362200" y="762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2362200" y="10668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362200" y="13716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3886200" y="22860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Server 01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2362200" y="25146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3886200" y="25908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Server 02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2362200" y="28194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Server n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362200" y="31242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3886200" y="40386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MEDIA Server 01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362200" y="42672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886200" y="43434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MEDIA Server 02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>
            <a:off x="2362200" y="4572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886200" y="46482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MEDIA Server n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362200" y="48768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60299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Mô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Hoạt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động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45273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CMS Module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32118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linh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,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Thao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tiện</a:t>
            </a:r>
            <a:r>
              <a:rPr lang="en-US" sz="2800" dirty="0" smtClean="0"/>
              <a:t> </a:t>
            </a:r>
            <a:r>
              <a:rPr lang="en-US" sz="2800" dirty="0" err="1" smtClean="0"/>
              <a:t>ích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27213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Bạn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đọc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22918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load </a:t>
            </a:r>
            <a:r>
              <a:rPr lang="en-US" sz="2800" dirty="0" err="1" smtClean="0"/>
              <a:t>nhanh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(Web, WAP)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Linh </a:t>
            </a:r>
            <a:r>
              <a:rPr lang="en-US" sz="2800" dirty="0" err="1" smtClean="0"/>
              <a:t>hoạt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4953000" y="2819400"/>
            <a:ext cx="2743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Internet</a:t>
            </a:r>
            <a:endParaRPr lang="en-US" sz="2000" dirty="0"/>
          </a:p>
        </p:txBody>
      </p:sp>
      <p:pic>
        <p:nvPicPr>
          <p:cNvPr id="2050" name="Picture 2" descr="C:\Users\AnhDT\Desktop\Material\Apple-iPhon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3914775"/>
            <a:ext cx="504825" cy="504825"/>
          </a:xfrm>
          <a:prstGeom prst="rect">
            <a:avLst/>
          </a:prstGeom>
          <a:noFill/>
        </p:spPr>
      </p:pic>
      <p:pic>
        <p:nvPicPr>
          <p:cNvPr id="2051" name="Picture 3" descr="C:\Users\AnhDT\Desktop\Material\HTC-Siriu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524375"/>
            <a:ext cx="457200" cy="457200"/>
          </a:xfrm>
          <a:prstGeom prst="rect">
            <a:avLst/>
          </a:prstGeom>
          <a:noFill/>
        </p:spPr>
      </p:pic>
      <p:pic>
        <p:nvPicPr>
          <p:cNvPr id="2052" name="Picture 4" descr="C:\Users\AnhDT\Desktop\Material\images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981575"/>
            <a:ext cx="476250" cy="428625"/>
          </a:xfrm>
          <a:prstGeom prst="rect">
            <a:avLst/>
          </a:prstGeom>
          <a:noFill/>
        </p:spPr>
      </p:pic>
      <p:pic>
        <p:nvPicPr>
          <p:cNvPr id="2053" name="Picture 5" descr="C:\Users\AnhDT\Desktop\Material\1-Normal-Computer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1600200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5" descr="C:\Users\AnhDT\Desktop\Material\1-Normal-Computer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2162175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5" descr="C:\Users\AnhDT\Desktop\Material\1-Normal-Computer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3000375"/>
            <a:ext cx="533400" cy="5334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1316736" y="2590800"/>
            <a:ext cx="969264" cy="835572"/>
            <a:chOff x="3581400" y="2517228"/>
            <a:chExt cx="1676400" cy="1445172"/>
          </a:xfrm>
        </p:grpSpPr>
        <p:sp>
          <p:nvSpPr>
            <p:cNvPr id="21" name="Hexagon 20"/>
            <p:cNvSpPr/>
            <p:nvPr/>
          </p:nvSpPr>
          <p:spPr>
            <a:xfrm>
              <a:off x="3581400" y="2517228"/>
              <a:ext cx="1676400" cy="14451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8600" y="3047999"/>
              <a:ext cx="685799" cy="78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</p:grpSp>
      <p:sp>
        <p:nvSpPr>
          <p:cNvPr id="52" name="Left-Right Arrow 51"/>
          <p:cNvSpPr/>
          <p:nvPr/>
        </p:nvSpPr>
        <p:spPr>
          <a:xfrm>
            <a:off x="304800" y="3657600"/>
            <a:ext cx="3352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AnhDT\Desktop\Material\images 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19900" y="1181100"/>
            <a:ext cx="571500" cy="571500"/>
          </a:xfrm>
          <a:prstGeom prst="rect">
            <a:avLst/>
          </a:prstGeom>
          <a:noFill/>
        </p:spPr>
      </p:pic>
      <p:pic>
        <p:nvPicPr>
          <p:cNvPr id="55" name="Picture 6" descr="C:\Users\AnhDT\Desktop\Material\images 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1066800"/>
            <a:ext cx="571500" cy="571500"/>
          </a:xfrm>
          <a:prstGeom prst="rect">
            <a:avLst/>
          </a:prstGeom>
          <a:noFill/>
        </p:spPr>
      </p:pic>
      <p:pic>
        <p:nvPicPr>
          <p:cNvPr id="2055" name="Picture 7" descr="C:\Users\AnhDT\Desktop\Material\web-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114800"/>
            <a:ext cx="457200" cy="457200"/>
          </a:xfrm>
          <a:prstGeom prst="rect">
            <a:avLst/>
          </a:prstGeom>
          <a:noFill/>
        </p:spPr>
      </p:pic>
      <p:pic>
        <p:nvPicPr>
          <p:cNvPr id="2057" name="Picture 9" descr="C:\Users\AnhDT\Desktop\Material\imag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2781300"/>
            <a:ext cx="419100" cy="419100"/>
          </a:xfrm>
          <a:prstGeom prst="rect">
            <a:avLst/>
          </a:prstGeom>
          <a:noFill/>
        </p:spPr>
      </p:pic>
      <p:pic>
        <p:nvPicPr>
          <p:cNvPr id="59" name="Picture 7" descr="C:\Users\AnhDT\Desktop\Material\web-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267200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7" descr="C:\Users\AnhDT\Desktop\Material\web-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4419600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7" descr="C:\Users\AnhDT\Desktop\Material\web-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572000"/>
            <a:ext cx="457200" cy="457200"/>
          </a:xfrm>
          <a:prstGeom prst="rect">
            <a:avLst/>
          </a:prstGeom>
          <a:noFill/>
        </p:spPr>
      </p:pic>
      <p:pic>
        <p:nvPicPr>
          <p:cNvPr id="2058" name="Picture 10" descr="C:\Users\AnhDT\Desktop\Material\proxy-server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4038600"/>
            <a:ext cx="533400" cy="533400"/>
          </a:xfrm>
          <a:prstGeom prst="rect">
            <a:avLst/>
          </a:prstGeom>
          <a:noFill/>
        </p:spPr>
      </p:pic>
      <p:pic>
        <p:nvPicPr>
          <p:cNvPr id="63" name="Picture 10" descr="C:\Users\AnhDT\Desktop\Material\proxy-server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4191000"/>
            <a:ext cx="533400" cy="533400"/>
          </a:xfrm>
          <a:prstGeom prst="rect">
            <a:avLst/>
          </a:prstGeom>
          <a:noFill/>
        </p:spPr>
      </p:pic>
      <p:pic>
        <p:nvPicPr>
          <p:cNvPr id="64" name="Picture 10" descr="C:\Users\AnhDT\Desktop\Material\proxy-server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4343400"/>
            <a:ext cx="533400" cy="533400"/>
          </a:xfrm>
          <a:prstGeom prst="rect">
            <a:avLst/>
          </a:prstGeom>
          <a:noFill/>
        </p:spPr>
      </p:pic>
      <p:pic>
        <p:nvPicPr>
          <p:cNvPr id="65" name="Picture 10" descr="C:\Users\AnhDT\Desktop\Material\proxy-server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4495800"/>
            <a:ext cx="533400" cy="533400"/>
          </a:xfrm>
          <a:prstGeom prst="rect">
            <a:avLst/>
          </a:prstGeom>
          <a:noFill/>
        </p:spPr>
      </p:pic>
      <p:pic>
        <p:nvPicPr>
          <p:cNvPr id="2059" name="Picture 11" descr="C:\Users\AnhDT\Desktop\Material\data-server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62200" y="4038600"/>
            <a:ext cx="457200" cy="457200"/>
          </a:xfrm>
          <a:prstGeom prst="rect">
            <a:avLst/>
          </a:prstGeom>
          <a:noFill/>
        </p:spPr>
      </p:pic>
      <p:pic>
        <p:nvPicPr>
          <p:cNvPr id="67" name="Picture 11" descr="C:\Users\AnhDT\Desktop\Material\data-server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4600" y="4191000"/>
            <a:ext cx="457200" cy="457200"/>
          </a:xfrm>
          <a:prstGeom prst="rect">
            <a:avLst/>
          </a:prstGeom>
          <a:noFill/>
        </p:spPr>
      </p:pic>
      <p:pic>
        <p:nvPicPr>
          <p:cNvPr id="68" name="Picture 11" descr="C:\Users\AnhDT\Desktop\Material\data-server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4343400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11" descr="C:\Users\AnhDT\Desktop\Material\data-server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19400" y="4495800"/>
            <a:ext cx="457200" cy="457200"/>
          </a:xfrm>
          <a:prstGeom prst="rect">
            <a:avLst/>
          </a:prstGeom>
          <a:noFill/>
        </p:spPr>
      </p:pic>
      <p:sp>
        <p:nvSpPr>
          <p:cNvPr id="82" name="Rounded Rectangular Callout 81"/>
          <p:cNvSpPr/>
          <p:nvPr/>
        </p:nvSpPr>
        <p:spPr>
          <a:xfrm>
            <a:off x="152400" y="1524000"/>
            <a:ext cx="838200" cy="533400"/>
          </a:xfrm>
          <a:prstGeom prst="wedgeRoundRectCallout">
            <a:avLst>
              <a:gd name="adj1" fmla="val 104771"/>
              <a:gd name="adj2" fmla="val 139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Module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Lightning Bolt 86"/>
          <p:cNvSpPr/>
          <p:nvPr/>
        </p:nvSpPr>
        <p:spPr>
          <a:xfrm rot="20802225">
            <a:off x="4393741" y="2895600"/>
            <a:ext cx="685800" cy="3048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ightning Bolt 87"/>
          <p:cNvSpPr/>
          <p:nvPr/>
        </p:nvSpPr>
        <p:spPr>
          <a:xfrm rot="1848325">
            <a:off x="6019800" y="1752600"/>
            <a:ext cx="533400" cy="838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ightning Bolt 88"/>
          <p:cNvSpPr/>
          <p:nvPr/>
        </p:nvSpPr>
        <p:spPr>
          <a:xfrm rot="4145251">
            <a:off x="7133271" y="2002316"/>
            <a:ext cx="416283" cy="677552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ghtning Bolt 89"/>
          <p:cNvSpPr/>
          <p:nvPr/>
        </p:nvSpPr>
        <p:spPr>
          <a:xfrm rot="5400000">
            <a:off x="7505700" y="2400300"/>
            <a:ext cx="381000" cy="6096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ightning Bolt 90"/>
          <p:cNvSpPr/>
          <p:nvPr/>
        </p:nvSpPr>
        <p:spPr>
          <a:xfrm rot="6960456">
            <a:off x="7922215" y="2907329"/>
            <a:ext cx="384474" cy="573603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ightning Bolt 91"/>
          <p:cNvSpPr/>
          <p:nvPr/>
        </p:nvSpPr>
        <p:spPr>
          <a:xfrm rot="9317875">
            <a:off x="7731455" y="3532199"/>
            <a:ext cx="461229" cy="634395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ightning Bolt 92"/>
          <p:cNvSpPr/>
          <p:nvPr/>
        </p:nvSpPr>
        <p:spPr>
          <a:xfrm rot="10045868">
            <a:off x="7162800" y="3886200"/>
            <a:ext cx="381000" cy="6858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ightning Bolt 93"/>
          <p:cNvSpPr/>
          <p:nvPr/>
        </p:nvSpPr>
        <p:spPr>
          <a:xfrm rot="11036326">
            <a:off x="6677441" y="4132130"/>
            <a:ext cx="533400" cy="838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ightning Bolt 94"/>
          <p:cNvSpPr/>
          <p:nvPr/>
        </p:nvSpPr>
        <p:spPr>
          <a:xfrm rot="3012700">
            <a:off x="6554185" y="1753854"/>
            <a:ext cx="533400" cy="838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>
          <a:xfrm>
            <a:off x="76200" y="2514600"/>
            <a:ext cx="685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600200" y="1524000"/>
            <a:ext cx="838200" cy="533400"/>
          </a:xfrm>
          <a:prstGeom prst="wedgeRoundRectCallout">
            <a:avLst>
              <a:gd name="adj1" fmla="val -35991"/>
              <a:gd name="adj2" fmla="val 131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Module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2743200" y="1524000"/>
            <a:ext cx="838200" cy="533400"/>
          </a:xfrm>
          <a:prstGeom prst="wedgeRoundRectCallout">
            <a:avLst>
              <a:gd name="adj1" fmla="val -116930"/>
              <a:gd name="adj2" fmla="val 145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Module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2743200" y="2438400"/>
            <a:ext cx="838200" cy="533400"/>
          </a:xfrm>
          <a:prstGeom prst="wedgeRoundRectCallout">
            <a:avLst>
              <a:gd name="adj1" fmla="val -108133"/>
              <a:gd name="adj2" fmla="val 89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Module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0" y="457200"/>
            <a:ext cx="457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PROXY</a:t>
            </a:r>
            <a:endParaRPr lang="en-US" sz="3200" dirty="0"/>
          </a:p>
        </p:txBody>
      </p:sp>
      <p:sp>
        <p:nvSpPr>
          <p:cNvPr id="58" name="Left-Right Arrow 57"/>
          <p:cNvSpPr/>
          <p:nvPr/>
        </p:nvSpPr>
        <p:spPr>
          <a:xfrm>
            <a:off x="806244" y="2957052"/>
            <a:ext cx="457200" cy="1499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524000" cy="1524000"/>
          </a:xfrm>
          <a:prstGeom prst="rect">
            <a:avLst/>
          </a:prstGeom>
          <a:noFill/>
        </p:spPr>
      </p:pic>
      <p:pic>
        <p:nvPicPr>
          <p:cNvPr id="1027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1500187" cy="1500187"/>
          </a:xfrm>
          <a:prstGeom prst="rect">
            <a:avLst/>
          </a:prstGeom>
          <a:noFill/>
        </p:spPr>
      </p:pic>
      <p:pic>
        <p:nvPicPr>
          <p:cNvPr id="1028" name="Picture 4" descr="C:\Users\AnhDT\Desktop\Material\icon_thirdparty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29150" y="2286000"/>
            <a:ext cx="1619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C:\Users\AnhDT\Desktop\Material\html-editor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"/>
            <a:ext cx="1219200" cy="1219200"/>
          </a:xfrm>
          <a:prstGeom prst="rect">
            <a:avLst/>
          </a:prstGeom>
          <a:noFill/>
        </p:spPr>
      </p:pic>
      <p:pic>
        <p:nvPicPr>
          <p:cNvPr id="1030" name="Picture 6" descr="C:\Users\AnhDT\Desktop\Material\o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343400"/>
            <a:ext cx="1771013" cy="18018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38400" y="53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2143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2438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Third-party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334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Phóng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r>
              <a:rPr lang="en-US" sz="2800" dirty="0" err="1" smtClean="0"/>
              <a:t>Biên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810000"/>
            <a:ext cx="868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48869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Nền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524000" cy="1524000"/>
          </a:xfrm>
          <a:prstGeom prst="rect">
            <a:avLst/>
          </a:prstGeom>
          <a:noFill/>
        </p:spPr>
      </p:pic>
      <p:pic>
        <p:nvPicPr>
          <p:cNvPr id="16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1500187" cy="1500187"/>
          </a:xfrm>
          <a:prstGeom prst="rect">
            <a:avLst/>
          </a:prstGeom>
          <a:noFill/>
        </p:spPr>
      </p:pic>
      <p:pic>
        <p:nvPicPr>
          <p:cNvPr id="17" name="Picture 4" descr="C:\Users\AnhDT\Desktop\Material\icon_thirdparty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29150" y="2286000"/>
            <a:ext cx="1619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 descr="C:\Users\AnhDT\Desktop\Material\html-editor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"/>
            <a:ext cx="1219200" cy="1219200"/>
          </a:xfrm>
          <a:prstGeom prst="rect">
            <a:avLst/>
          </a:prstGeom>
          <a:noFill/>
        </p:spPr>
      </p:pic>
      <p:pic>
        <p:nvPicPr>
          <p:cNvPr id="19" name="Picture 6" descr="C:\Users\AnhDT\Desktop\Material\o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267200"/>
            <a:ext cx="1771013" cy="1801813"/>
          </a:xfrm>
          <a:prstGeom prst="rect">
            <a:avLst/>
          </a:prstGeom>
          <a:noFill/>
        </p:spPr>
      </p:pic>
      <p:sp>
        <p:nvSpPr>
          <p:cNvPr id="26" name="Rounded Rectangular Callout 25"/>
          <p:cNvSpPr/>
          <p:nvPr/>
        </p:nvSpPr>
        <p:spPr>
          <a:xfrm>
            <a:off x="3124200" y="4267200"/>
            <a:ext cx="5791200" cy="2362200"/>
          </a:xfrm>
          <a:prstGeom prst="wedgeRoundRectCallout">
            <a:avLst>
              <a:gd name="adj1" fmla="val -59967"/>
              <a:gd name="adj2" fmla="val -22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4267200"/>
            <a:ext cx="289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.NET 2.0, Web 2.0, Ajax, Drag &amp; Drop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Memory cache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n-tier model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8600" y="3810000"/>
            <a:ext cx="868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48400" y="4343400"/>
            <a:ext cx="2438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Bảo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mật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lửa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VPN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Core system shield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Mobile password recovery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524000" cy="1524000"/>
          </a:xfrm>
          <a:prstGeom prst="rect">
            <a:avLst/>
          </a:prstGeom>
          <a:noFill/>
        </p:spPr>
      </p:pic>
      <p:pic>
        <p:nvPicPr>
          <p:cNvPr id="5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1500187" cy="1500187"/>
          </a:xfrm>
          <a:prstGeom prst="rect">
            <a:avLst/>
          </a:prstGeom>
          <a:noFill/>
        </p:spPr>
      </p:pic>
      <p:pic>
        <p:nvPicPr>
          <p:cNvPr id="6" name="Picture 4" descr="C:\Users\AnhDT\Desktop\Material\icon_thirdparty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29150" y="2286000"/>
            <a:ext cx="1619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 descr="C:\Users\AnhDT\Desktop\Material\html-editor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6" descr="C:\Users\AnhDT\Desktop\Material\o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267200"/>
            <a:ext cx="1771013" cy="1801813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3124200" y="304800"/>
            <a:ext cx="5791200" cy="1981200"/>
          </a:xfrm>
          <a:prstGeom prst="wedgeRoundRectCallout">
            <a:avLst>
              <a:gd name="adj1" fmla="val -59967"/>
              <a:gd name="adj2" fmla="val -22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pageview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day / server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(web, mobile, …).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810000"/>
            <a:ext cx="868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524000" cy="1524000"/>
          </a:xfrm>
          <a:prstGeom prst="rect">
            <a:avLst/>
          </a:prstGeom>
          <a:noFill/>
        </p:spPr>
      </p:pic>
      <p:pic>
        <p:nvPicPr>
          <p:cNvPr id="5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1500187" cy="1500187"/>
          </a:xfrm>
          <a:prstGeom prst="rect">
            <a:avLst/>
          </a:prstGeom>
          <a:noFill/>
        </p:spPr>
      </p:pic>
      <p:pic>
        <p:nvPicPr>
          <p:cNvPr id="6" name="Picture 4" descr="C:\Users\AnhDT\Desktop\Material\icon_thirdparty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86550" y="2286000"/>
            <a:ext cx="1619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 descr="C:\Users\AnhDT\Desktop\Material\html-editor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810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6" descr="C:\Users\AnhDT\Desktop\Material\o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267200"/>
            <a:ext cx="1771013" cy="1801813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304800" y="228600"/>
            <a:ext cx="5791200" cy="2362200"/>
          </a:xfrm>
          <a:prstGeom prst="wedgeRoundRectCallout">
            <a:avLst>
              <a:gd name="adj1" fmla="val 63060"/>
              <a:gd name="adj2" fmla="val -13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minh: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customize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resize, thumbnail, …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Upload file zip, unzip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 select files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868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hDT\Desktop\Material\administrator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1524000" cy="1524000"/>
          </a:xfrm>
          <a:prstGeom prst="rect">
            <a:avLst/>
          </a:prstGeom>
          <a:noFill/>
        </p:spPr>
      </p:pic>
      <p:pic>
        <p:nvPicPr>
          <p:cNvPr id="5" name="Picture 3" descr="C:\Users\AnhDT\Desktop\Material\User gro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1500187" cy="1500187"/>
          </a:xfrm>
          <a:prstGeom prst="rect">
            <a:avLst/>
          </a:prstGeom>
          <a:noFill/>
        </p:spPr>
      </p:pic>
      <p:pic>
        <p:nvPicPr>
          <p:cNvPr id="6" name="Picture 4" descr="C:\Users\AnhDT\Desktop\Material\icon_thirdparty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29150" y="2286000"/>
            <a:ext cx="1619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 descr="C:\Users\AnhDT\Desktop\Material\html-editor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6" descr="C:\Users\AnhDT\Desktop\Material\o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267200"/>
            <a:ext cx="1771013" cy="1801813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3124200" y="1295400"/>
            <a:ext cx="5791200" cy="2362200"/>
          </a:xfrm>
          <a:prstGeom prst="wedgeRoundRectCallout">
            <a:avLst>
              <a:gd name="adj1" fmla="val -61776"/>
              <a:gd name="adj2" fmla="val -12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media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(loop-balancing)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868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434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AnhDT</dc:creator>
  <cp:lastModifiedBy>phongdh</cp:lastModifiedBy>
  <cp:revision>76</cp:revision>
  <dcterms:created xsi:type="dcterms:W3CDTF">2010-05-12T07:23:26Z</dcterms:created>
  <dcterms:modified xsi:type="dcterms:W3CDTF">2010-05-18T10:51:42Z</dcterms:modified>
</cp:coreProperties>
</file>