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4"/>
  </p:sldMasterIdLst>
  <p:notesMasterIdLst>
    <p:notesMasterId r:id="rId38"/>
  </p:notesMasterIdLst>
  <p:handoutMasterIdLst>
    <p:handoutMasterId r:id="rId39"/>
  </p:handoutMasterIdLst>
  <p:sldIdLst>
    <p:sldId id="256" r:id="rId5"/>
    <p:sldId id="257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9" r:id="rId16"/>
    <p:sldId id="280" r:id="rId17"/>
    <p:sldId id="290" r:id="rId18"/>
    <p:sldId id="278" r:id="rId19"/>
    <p:sldId id="281" r:id="rId20"/>
    <p:sldId id="291" r:id="rId21"/>
    <p:sldId id="282" r:id="rId22"/>
    <p:sldId id="283" r:id="rId23"/>
    <p:sldId id="289" r:id="rId24"/>
    <p:sldId id="292" r:id="rId25"/>
    <p:sldId id="293" r:id="rId26"/>
    <p:sldId id="294" r:id="rId27"/>
    <p:sldId id="284" r:id="rId28"/>
    <p:sldId id="285" r:id="rId29"/>
    <p:sldId id="286" r:id="rId30"/>
    <p:sldId id="287" r:id="rId31"/>
    <p:sldId id="299" r:id="rId32"/>
    <p:sldId id="288" r:id="rId33"/>
    <p:sldId id="295" r:id="rId34"/>
    <p:sldId id="296" r:id="rId35"/>
    <p:sldId id="298" r:id="rId36"/>
    <p:sldId id="297" r:id="rId37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A7A"/>
    <a:srgbClr val="FDF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3" autoAdjust="0"/>
    <p:restoredTop sz="93467" autoAdjust="0"/>
  </p:normalViewPr>
  <p:slideViewPr>
    <p:cSldViewPr>
      <p:cViewPr>
        <p:scale>
          <a:sx n="100" d="100"/>
          <a:sy n="100" d="100"/>
        </p:scale>
        <p:origin x="-300" y="-132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3D702B-F7C7-4C9A-84C4-FA02C2CC7DCA}" type="doc">
      <dgm:prSet loTypeId="urn:microsoft.com/office/officeart/2005/8/layout/radial6" loCatId="cycle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DAFD599-CFDC-4CB9-BB14-23138F35C917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3200" dirty="0" smtClean="0"/>
            <a:t>RUP</a:t>
          </a:r>
          <a:endParaRPr lang="en-US" sz="3200" dirty="0"/>
        </a:p>
      </dgm:t>
    </dgm:pt>
    <dgm:pt modelId="{5A4F46AA-E4C1-445D-9624-DD65ED159DF6}" type="parTrans" cxnId="{D7B4A36F-D968-436A-B72B-7BF8CB58E993}">
      <dgm:prSet/>
      <dgm:spPr/>
      <dgm:t>
        <a:bodyPr/>
        <a:lstStyle/>
        <a:p>
          <a:endParaRPr lang="en-US"/>
        </a:p>
      </dgm:t>
    </dgm:pt>
    <dgm:pt modelId="{3C1CB08C-C136-4ACA-86DE-2C0FA04B79F1}" type="sibTrans" cxnId="{D7B4A36F-D968-436A-B72B-7BF8CB58E993}">
      <dgm:prSet/>
      <dgm:spPr/>
      <dgm:t>
        <a:bodyPr/>
        <a:lstStyle/>
        <a:p>
          <a:endParaRPr lang="en-US"/>
        </a:p>
      </dgm:t>
    </dgm:pt>
    <dgm:pt modelId="{7348FF48-6573-4347-B135-D8B86211BBA5}">
      <dgm:prSet phldrT="[Text]"/>
      <dgm:spPr/>
      <dgm:t>
        <a:bodyPr/>
        <a:lstStyle/>
        <a:p>
          <a:r>
            <a:rPr lang="en-US" b="1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Phát</a:t>
          </a:r>
          <a:r>
            <a:rPr lang="en-US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1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triển</a:t>
          </a:r>
          <a:r>
            <a:rPr lang="en-US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1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lặp</a:t>
          </a:r>
          <a:endParaRPr lang="en-US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376B1D05-569D-493A-AB3E-4890D54B522F}" type="parTrans" cxnId="{8422202C-E9DB-4C7C-93DB-26096FCFE0EF}">
      <dgm:prSet/>
      <dgm:spPr/>
      <dgm:t>
        <a:bodyPr/>
        <a:lstStyle/>
        <a:p>
          <a:endParaRPr lang="en-US"/>
        </a:p>
      </dgm:t>
    </dgm:pt>
    <dgm:pt modelId="{7509A90B-9C0C-46C2-89C2-BC49D304A4D7}" type="sibTrans" cxnId="{8422202C-E9DB-4C7C-93DB-26096FCFE0EF}">
      <dgm:prSet/>
      <dgm:spPr/>
      <dgm:t>
        <a:bodyPr/>
        <a:lstStyle/>
        <a:p>
          <a:endParaRPr lang="en-US"/>
        </a:p>
      </dgm:t>
    </dgm:pt>
    <dgm:pt modelId="{309EC081-C14F-4365-AB5E-77C8177ED14E}">
      <dgm:prSet phldrT="[Text]"/>
      <dgm:spPr/>
      <dgm:t>
        <a:bodyPr/>
        <a:lstStyle/>
        <a:p>
          <a:r>
            <a:rPr lang="en-US" b="1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Quản</a:t>
          </a:r>
          <a:r>
            <a:rPr lang="en-US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1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trị</a:t>
          </a:r>
          <a:r>
            <a:rPr lang="en-US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1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yêu</a:t>
          </a:r>
          <a:r>
            <a:rPr lang="en-US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1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cầu</a:t>
          </a:r>
          <a:endParaRPr lang="en-US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DFFC468D-66D5-4E43-90B9-00B9C5E877F8}" type="parTrans" cxnId="{DCC83300-AAEF-4717-882A-4DE3459B07BB}">
      <dgm:prSet/>
      <dgm:spPr/>
      <dgm:t>
        <a:bodyPr/>
        <a:lstStyle/>
        <a:p>
          <a:endParaRPr lang="en-US"/>
        </a:p>
      </dgm:t>
    </dgm:pt>
    <dgm:pt modelId="{068F367B-FE5B-4CF0-AB68-9BB59907461F}" type="sibTrans" cxnId="{DCC83300-AAEF-4717-882A-4DE3459B07BB}">
      <dgm:prSet/>
      <dgm:spPr/>
      <dgm:t>
        <a:bodyPr/>
        <a:lstStyle/>
        <a:p>
          <a:endParaRPr lang="en-US"/>
        </a:p>
      </dgm:t>
    </dgm:pt>
    <dgm:pt modelId="{E5F65EE9-4861-48C0-B22F-FF8A3CAD33D7}">
      <dgm:prSet phldrT="[Text]"/>
      <dgm:spPr/>
      <dgm:t>
        <a:bodyPr/>
        <a:lstStyle/>
        <a:p>
          <a:r>
            <a:rPr lang="en-US" b="1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Kiến</a:t>
          </a:r>
          <a:r>
            <a:rPr lang="en-US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1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trúc</a:t>
          </a:r>
          <a:r>
            <a:rPr lang="en-US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1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thành</a:t>
          </a:r>
          <a:r>
            <a:rPr lang="en-US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1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phần</a:t>
          </a:r>
          <a:endParaRPr lang="en-US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4FA9561C-4ACD-4E03-A8B2-132F4717A5BB}" type="parTrans" cxnId="{C61AB2F8-DA48-4F4D-82E6-C16D7775BB8C}">
      <dgm:prSet/>
      <dgm:spPr/>
      <dgm:t>
        <a:bodyPr/>
        <a:lstStyle/>
        <a:p>
          <a:endParaRPr lang="en-US"/>
        </a:p>
      </dgm:t>
    </dgm:pt>
    <dgm:pt modelId="{D7319E4B-CB1C-4928-8C05-382E9C35EC3D}" type="sibTrans" cxnId="{C61AB2F8-DA48-4F4D-82E6-C16D7775BB8C}">
      <dgm:prSet/>
      <dgm:spPr/>
      <dgm:t>
        <a:bodyPr/>
        <a:lstStyle/>
        <a:p>
          <a:endParaRPr lang="en-US"/>
        </a:p>
      </dgm:t>
    </dgm:pt>
    <dgm:pt modelId="{EB8E0D4E-3DBD-4F10-88D0-285F11854C32}">
      <dgm:prSet phldrT="[Text]"/>
      <dgm:spPr/>
      <dgm:t>
        <a:bodyPr/>
        <a:lstStyle/>
        <a:p>
          <a:r>
            <a:rPr lang="en-US" b="1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Mô</a:t>
          </a:r>
          <a:r>
            <a:rPr lang="en-US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1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hình</a:t>
          </a:r>
          <a:r>
            <a:rPr lang="en-US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1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hóa</a:t>
          </a:r>
          <a:endParaRPr lang="en-US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4920267B-0BBB-409E-A38E-E400901F5874}" type="parTrans" cxnId="{376A158E-4F66-4D4B-B492-561FC073C612}">
      <dgm:prSet/>
      <dgm:spPr/>
      <dgm:t>
        <a:bodyPr/>
        <a:lstStyle/>
        <a:p>
          <a:endParaRPr lang="en-US"/>
        </a:p>
      </dgm:t>
    </dgm:pt>
    <dgm:pt modelId="{30DE4276-D14B-4A34-9A55-D04CAB5D0A1D}" type="sibTrans" cxnId="{376A158E-4F66-4D4B-B492-561FC073C612}">
      <dgm:prSet/>
      <dgm:spPr/>
      <dgm:t>
        <a:bodyPr/>
        <a:lstStyle/>
        <a:p>
          <a:endParaRPr lang="en-US"/>
        </a:p>
      </dgm:t>
    </dgm:pt>
    <dgm:pt modelId="{8B3CD89D-A6CB-4EC4-B534-24E69E8D9AFB}">
      <dgm:prSet phldrT="[Text]"/>
      <dgm:spPr/>
      <dgm:t>
        <a:bodyPr/>
        <a:lstStyle/>
        <a:p>
          <a:r>
            <a:rPr lang="en-US" b="1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Kiểm</a:t>
          </a:r>
          <a:r>
            <a:rPr lang="en-US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1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tra</a:t>
          </a:r>
          <a:r>
            <a:rPr lang="en-US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1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chất</a:t>
          </a:r>
          <a:r>
            <a:rPr lang="en-US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1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lượng</a:t>
          </a:r>
          <a:endParaRPr lang="en-US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875AEC72-E904-4CC3-BD90-C6A7F8A169FF}" type="parTrans" cxnId="{B8BBE044-537D-49B2-8FED-6D3D6D3C5F52}">
      <dgm:prSet/>
      <dgm:spPr/>
      <dgm:t>
        <a:bodyPr/>
        <a:lstStyle/>
        <a:p>
          <a:endParaRPr lang="en-US"/>
        </a:p>
      </dgm:t>
    </dgm:pt>
    <dgm:pt modelId="{3F8D821A-6D43-4398-A034-5D68210854A5}" type="sibTrans" cxnId="{B8BBE044-537D-49B2-8FED-6D3D6D3C5F52}">
      <dgm:prSet/>
      <dgm:spPr/>
      <dgm:t>
        <a:bodyPr/>
        <a:lstStyle/>
        <a:p>
          <a:endParaRPr lang="en-US"/>
        </a:p>
      </dgm:t>
    </dgm:pt>
    <dgm:pt modelId="{244A53F9-4718-4BE6-9813-FD5B010AF4DA}">
      <dgm:prSet phldrT="[Text]"/>
      <dgm:spPr/>
      <dgm:t>
        <a:bodyPr/>
        <a:lstStyle/>
        <a:p>
          <a:r>
            <a:rPr lang="en-US" b="1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Quản</a:t>
          </a:r>
          <a:r>
            <a:rPr lang="en-US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1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trị</a:t>
          </a:r>
          <a:r>
            <a:rPr lang="en-US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1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thay</a:t>
          </a:r>
          <a:r>
            <a:rPr lang="en-US" b="1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1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đổi</a:t>
          </a:r>
          <a:endParaRPr lang="en-US" b="1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5B3EC01-BA08-487B-88E9-9059CDCD104E}" type="parTrans" cxnId="{89059D3D-F705-4213-933B-EA87F5E56CD1}">
      <dgm:prSet/>
      <dgm:spPr/>
      <dgm:t>
        <a:bodyPr/>
        <a:lstStyle/>
        <a:p>
          <a:endParaRPr lang="en-US"/>
        </a:p>
      </dgm:t>
    </dgm:pt>
    <dgm:pt modelId="{BE7F2623-F579-460F-BC54-8041E015BF8B}" type="sibTrans" cxnId="{89059D3D-F705-4213-933B-EA87F5E56CD1}">
      <dgm:prSet/>
      <dgm:spPr/>
      <dgm:t>
        <a:bodyPr/>
        <a:lstStyle/>
        <a:p>
          <a:endParaRPr lang="en-US"/>
        </a:p>
      </dgm:t>
    </dgm:pt>
    <dgm:pt modelId="{DC406B86-3B9E-446B-8CDE-E6A19215F3C4}" type="pres">
      <dgm:prSet presAssocID="{513D702B-F7C7-4C9A-84C4-FA02C2CC7DC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662EB9-60EA-4C16-9ED6-E5ABAA1322BC}" type="pres">
      <dgm:prSet presAssocID="{0DAFD599-CFDC-4CB9-BB14-23138F35C917}" presName="centerShape" presStyleLbl="node0" presStyleIdx="0" presStyleCnt="1"/>
      <dgm:spPr/>
      <dgm:t>
        <a:bodyPr/>
        <a:lstStyle/>
        <a:p>
          <a:endParaRPr lang="en-US"/>
        </a:p>
      </dgm:t>
    </dgm:pt>
    <dgm:pt modelId="{D5A15665-17B6-49E8-92B9-7099824338D8}" type="pres">
      <dgm:prSet presAssocID="{7348FF48-6573-4347-B135-D8B86211BBA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E387FB-8FA6-4DBF-ABE9-F87F43C188DC}" type="pres">
      <dgm:prSet presAssocID="{7348FF48-6573-4347-B135-D8B86211BBA5}" presName="dummy" presStyleCnt="0"/>
      <dgm:spPr/>
    </dgm:pt>
    <dgm:pt modelId="{8228FF21-17F5-4FE6-8274-4BE6E55F78CA}" type="pres">
      <dgm:prSet presAssocID="{7509A90B-9C0C-46C2-89C2-BC49D304A4D7}" presName="sibTrans" presStyleLbl="sibTrans2D1" presStyleIdx="0" presStyleCnt="6"/>
      <dgm:spPr/>
      <dgm:t>
        <a:bodyPr/>
        <a:lstStyle/>
        <a:p>
          <a:endParaRPr lang="en-US"/>
        </a:p>
      </dgm:t>
    </dgm:pt>
    <dgm:pt modelId="{B64E0E6B-77E2-4699-B495-8B12EF34308C}" type="pres">
      <dgm:prSet presAssocID="{309EC081-C14F-4365-AB5E-77C8177ED14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053EC4-2CA6-46D2-8AA1-97444EA20C47}" type="pres">
      <dgm:prSet presAssocID="{309EC081-C14F-4365-AB5E-77C8177ED14E}" presName="dummy" presStyleCnt="0"/>
      <dgm:spPr/>
    </dgm:pt>
    <dgm:pt modelId="{F063537D-A405-4A44-963C-29F186A5AC3B}" type="pres">
      <dgm:prSet presAssocID="{068F367B-FE5B-4CF0-AB68-9BB59907461F}" presName="sibTrans" presStyleLbl="sibTrans2D1" presStyleIdx="1" presStyleCnt="6"/>
      <dgm:spPr/>
      <dgm:t>
        <a:bodyPr/>
        <a:lstStyle/>
        <a:p>
          <a:endParaRPr lang="en-US"/>
        </a:p>
      </dgm:t>
    </dgm:pt>
    <dgm:pt modelId="{DDDFE6EF-7819-40FC-846A-FDB502042534}" type="pres">
      <dgm:prSet presAssocID="{E5F65EE9-4861-48C0-B22F-FF8A3CAD33D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3FD81-F9A3-406B-9200-750F1C1A5843}" type="pres">
      <dgm:prSet presAssocID="{E5F65EE9-4861-48C0-B22F-FF8A3CAD33D7}" presName="dummy" presStyleCnt="0"/>
      <dgm:spPr/>
    </dgm:pt>
    <dgm:pt modelId="{0B52176B-7794-406E-B61F-BDFD89FF563E}" type="pres">
      <dgm:prSet presAssocID="{D7319E4B-CB1C-4928-8C05-382E9C35EC3D}" presName="sibTrans" presStyleLbl="sibTrans2D1" presStyleIdx="2" presStyleCnt="6"/>
      <dgm:spPr/>
      <dgm:t>
        <a:bodyPr/>
        <a:lstStyle/>
        <a:p>
          <a:endParaRPr lang="en-US"/>
        </a:p>
      </dgm:t>
    </dgm:pt>
    <dgm:pt modelId="{247144F8-85B6-46BC-B6D4-FEEA2C3B90A4}" type="pres">
      <dgm:prSet presAssocID="{EB8E0D4E-3DBD-4F10-88D0-285F11854C3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CE005-78A6-43C3-95C4-003271035F2A}" type="pres">
      <dgm:prSet presAssocID="{EB8E0D4E-3DBD-4F10-88D0-285F11854C32}" presName="dummy" presStyleCnt="0"/>
      <dgm:spPr/>
    </dgm:pt>
    <dgm:pt modelId="{7E8F5CD5-2A03-4F00-A6B5-68327D392C01}" type="pres">
      <dgm:prSet presAssocID="{30DE4276-D14B-4A34-9A55-D04CAB5D0A1D}" presName="sibTrans" presStyleLbl="sibTrans2D1" presStyleIdx="3" presStyleCnt="6"/>
      <dgm:spPr/>
      <dgm:t>
        <a:bodyPr/>
        <a:lstStyle/>
        <a:p>
          <a:endParaRPr lang="en-US"/>
        </a:p>
      </dgm:t>
    </dgm:pt>
    <dgm:pt modelId="{B65581A9-C36E-47EE-921E-AFA089CE7AF3}" type="pres">
      <dgm:prSet presAssocID="{8B3CD89D-A6CB-4EC4-B534-24E69E8D9AF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E5C71D-EB7C-4B9E-B59C-3221F5F82B42}" type="pres">
      <dgm:prSet presAssocID="{8B3CD89D-A6CB-4EC4-B534-24E69E8D9AFB}" presName="dummy" presStyleCnt="0"/>
      <dgm:spPr/>
    </dgm:pt>
    <dgm:pt modelId="{B294E69B-8B65-4C51-B271-3BDC92C54987}" type="pres">
      <dgm:prSet presAssocID="{3F8D821A-6D43-4398-A034-5D68210854A5}" presName="sibTrans" presStyleLbl="sibTrans2D1" presStyleIdx="4" presStyleCnt="6"/>
      <dgm:spPr/>
      <dgm:t>
        <a:bodyPr/>
        <a:lstStyle/>
        <a:p>
          <a:endParaRPr lang="en-US"/>
        </a:p>
      </dgm:t>
    </dgm:pt>
    <dgm:pt modelId="{428B8850-423C-4A7A-BF65-A2937939FB9E}" type="pres">
      <dgm:prSet presAssocID="{244A53F9-4718-4BE6-9813-FD5B010AF4D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8F53D6-D3D5-4410-A6B3-A6A2BC45204A}" type="pres">
      <dgm:prSet presAssocID="{244A53F9-4718-4BE6-9813-FD5B010AF4DA}" presName="dummy" presStyleCnt="0"/>
      <dgm:spPr/>
    </dgm:pt>
    <dgm:pt modelId="{BDC1B8F4-4CAA-45B9-9D3B-C75873C6F326}" type="pres">
      <dgm:prSet presAssocID="{BE7F2623-F579-460F-BC54-8041E015BF8B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C61AB2F8-DA48-4F4D-82E6-C16D7775BB8C}" srcId="{0DAFD599-CFDC-4CB9-BB14-23138F35C917}" destId="{E5F65EE9-4861-48C0-B22F-FF8A3CAD33D7}" srcOrd="2" destOrd="0" parTransId="{4FA9561C-4ACD-4E03-A8B2-132F4717A5BB}" sibTransId="{D7319E4B-CB1C-4928-8C05-382E9C35EC3D}"/>
    <dgm:cxn modelId="{89059D3D-F705-4213-933B-EA87F5E56CD1}" srcId="{0DAFD599-CFDC-4CB9-BB14-23138F35C917}" destId="{244A53F9-4718-4BE6-9813-FD5B010AF4DA}" srcOrd="5" destOrd="0" parTransId="{15B3EC01-BA08-487B-88E9-9059CDCD104E}" sibTransId="{BE7F2623-F579-460F-BC54-8041E015BF8B}"/>
    <dgm:cxn modelId="{8422202C-E9DB-4C7C-93DB-26096FCFE0EF}" srcId="{0DAFD599-CFDC-4CB9-BB14-23138F35C917}" destId="{7348FF48-6573-4347-B135-D8B86211BBA5}" srcOrd="0" destOrd="0" parTransId="{376B1D05-569D-493A-AB3E-4890D54B522F}" sibTransId="{7509A90B-9C0C-46C2-89C2-BC49D304A4D7}"/>
    <dgm:cxn modelId="{CF668CF5-5A2A-4159-97FC-11BF81C46C1F}" type="presOf" srcId="{E5F65EE9-4861-48C0-B22F-FF8A3CAD33D7}" destId="{DDDFE6EF-7819-40FC-846A-FDB502042534}" srcOrd="0" destOrd="0" presId="urn:microsoft.com/office/officeart/2005/8/layout/radial6"/>
    <dgm:cxn modelId="{5C1A1A2E-B46A-4D23-AD47-B54BB4CD8586}" type="presOf" srcId="{D7319E4B-CB1C-4928-8C05-382E9C35EC3D}" destId="{0B52176B-7794-406E-B61F-BDFD89FF563E}" srcOrd="0" destOrd="0" presId="urn:microsoft.com/office/officeart/2005/8/layout/radial6"/>
    <dgm:cxn modelId="{DCC83300-AAEF-4717-882A-4DE3459B07BB}" srcId="{0DAFD599-CFDC-4CB9-BB14-23138F35C917}" destId="{309EC081-C14F-4365-AB5E-77C8177ED14E}" srcOrd="1" destOrd="0" parTransId="{DFFC468D-66D5-4E43-90B9-00B9C5E877F8}" sibTransId="{068F367B-FE5B-4CF0-AB68-9BB59907461F}"/>
    <dgm:cxn modelId="{B8BBE044-537D-49B2-8FED-6D3D6D3C5F52}" srcId="{0DAFD599-CFDC-4CB9-BB14-23138F35C917}" destId="{8B3CD89D-A6CB-4EC4-B534-24E69E8D9AFB}" srcOrd="4" destOrd="0" parTransId="{875AEC72-E904-4CC3-BD90-C6A7F8A169FF}" sibTransId="{3F8D821A-6D43-4398-A034-5D68210854A5}"/>
    <dgm:cxn modelId="{3CF31125-0994-4ABA-BB37-0771C4D1C73A}" type="presOf" srcId="{EB8E0D4E-3DBD-4F10-88D0-285F11854C32}" destId="{247144F8-85B6-46BC-B6D4-FEEA2C3B90A4}" srcOrd="0" destOrd="0" presId="urn:microsoft.com/office/officeart/2005/8/layout/radial6"/>
    <dgm:cxn modelId="{4176CD0A-16C1-4889-80E3-F3C087B440C8}" type="presOf" srcId="{244A53F9-4718-4BE6-9813-FD5B010AF4DA}" destId="{428B8850-423C-4A7A-BF65-A2937939FB9E}" srcOrd="0" destOrd="0" presId="urn:microsoft.com/office/officeart/2005/8/layout/radial6"/>
    <dgm:cxn modelId="{231071D1-E59A-40A3-8B40-337ECD708B24}" type="presOf" srcId="{0DAFD599-CFDC-4CB9-BB14-23138F35C917}" destId="{A9662EB9-60EA-4C16-9ED6-E5ABAA1322BC}" srcOrd="0" destOrd="0" presId="urn:microsoft.com/office/officeart/2005/8/layout/radial6"/>
    <dgm:cxn modelId="{B2551F8C-1F1F-4AF1-8E21-1C641AAC12DB}" type="presOf" srcId="{513D702B-F7C7-4C9A-84C4-FA02C2CC7DCA}" destId="{DC406B86-3B9E-446B-8CDE-E6A19215F3C4}" srcOrd="0" destOrd="0" presId="urn:microsoft.com/office/officeart/2005/8/layout/radial6"/>
    <dgm:cxn modelId="{0AC0801B-885E-40A1-94EB-AD604601EF23}" type="presOf" srcId="{8B3CD89D-A6CB-4EC4-B534-24E69E8D9AFB}" destId="{B65581A9-C36E-47EE-921E-AFA089CE7AF3}" srcOrd="0" destOrd="0" presId="urn:microsoft.com/office/officeart/2005/8/layout/radial6"/>
    <dgm:cxn modelId="{C617FC85-70CA-41EA-BA45-0D102EEFD4D7}" type="presOf" srcId="{7348FF48-6573-4347-B135-D8B86211BBA5}" destId="{D5A15665-17B6-49E8-92B9-7099824338D8}" srcOrd="0" destOrd="0" presId="urn:microsoft.com/office/officeart/2005/8/layout/radial6"/>
    <dgm:cxn modelId="{8CBE7745-603F-4ED3-B741-85B2CFD22CD1}" type="presOf" srcId="{30DE4276-D14B-4A34-9A55-D04CAB5D0A1D}" destId="{7E8F5CD5-2A03-4F00-A6B5-68327D392C01}" srcOrd="0" destOrd="0" presId="urn:microsoft.com/office/officeart/2005/8/layout/radial6"/>
    <dgm:cxn modelId="{D7B4A36F-D968-436A-B72B-7BF8CB58E993}" srcId="{513D702B-F7C7-4C9A-84C4-FA02C2CC7DCA}" destId="{0DAFD599-CFDC-4CB9-BB14-23138F35C917}" srcOrd="0" destOrd="0" parTransId="{5A4F46AA-E4C1-445D-9624-DD65ED159DF6}" sibTransId="{3C1CB08C-C136-4ACA-86DE-2C0FA04B79F1}"/>
    <dgm:cxn modelId="{729915F9-2E5E-4291-80E6-DD73A75A140A}" type="presOf" srcId="{BE7F2623-F579-460F-BC54-8041E015BF8B}" destId="{BDC1B8F4-4CAA-45B9-9D3B-C75873C6F326}" srcOrd="0" destOrd="0" presId="urn:microsoft.com/office/officeart/2005/8/layout/radial6"/>
    <dgm:cxn modelId="{CAFBAE33-F3A2-432B-9619-962705696999}" type="presOf" srcId="{3F8D821A-6D43-4398-A034-5D68210854A5}" destId="{B294E69B-8B65-4C51-B271-3BDC92C54987}" srcOrd="0" destOrd="0" presId="urn:microsoft.com/office/officeart/2005/8/layout/radial6"/>
    <dgm:cxn modelId="{A73A11BC-CCAB-40DB-83B5-3D618D37E94A}" type="presOf" srcId="{7509A90B-9C0C-46C2-89C2-BC49D304A4D7}" destId="{8228FF21-17F5-4FE6-8274-4BE6E55F78CA}" srcOrd="0" destOrd="0" presId="urn:microsoft.com/office/officeart/2005/8/layout/radial6"/>
    <dgm:cxn modelId="{E0F2EAD5-7EEE-4AD7-A190-189117A11DFA}" type="presOf" srcId="{309EC081-C14F-4365-AB5E-77C8177ED14E}" destId="{B64E0E6B-77E2-4699-B495-8B12EF34308C}" srcOrd="0" destOrd="0" presId="urn:microsoft.com/office/officeart/2005/8/layout/radial6"/>
    <dgm:cxn modelId="{376A158E-4F66-4D4B-B492-561FC073C612}" srcId="{0DAFD599-CFDC-4CB9-BB14-23138F35C917}" destId="{EB8E0D4E-3DBD-4F10-88D0-285F11854C32}" srcOrd="3" destOrd="0" parTransId="{4920267B-0BBB-409E-A38E-E400901F5874}" sibTransId="{30DE4276-D14B-4A34-9A55-D04CAB5D0A1D}"/>
    <dgm:cxn modelId="{FFD6F984-0E59-4FD2-B02B-BB5912A03981}" type="presOf" srcId="{068F367B-FE5B-4CF0-AB68-9BB59907461F}" destId="{F063537D-A405-4A44-963C-29F186A5AC3B}" srcOrd="0" destOrd="0" presId="urn:microsoft.com/office/officeart/2005/8/layout/radial6"/>
    <dgm:cxn modelId="{35B70B68-9874-4758-ADB9-47E763E9BEC5}" type="presParOf" srcId="{DC406B86-3B9E-446B-8CDE-E6A19215F3C4}" destId="{A9662EB9-60EA-4C16-9ED6-E5ABAA1322BC}" srcOrd="0" destOrd="0" presId="urn:microsoft.com/office/officeart/2005/8/layout/radial6"/>
    <dgm:cxn modelId="{4C4C3D24-89BB-44A3-ADA4-20CD56BE153D}" type="presParOf" srcId="{DC406B86-3B9E-446B-8CDE-E6A19215F3C4}" destId="{D5A15665-17B6-49E8-92B9-7099824338D8}" srcOrd="1" destOrd="0" presId="urn:microsoft.com/office/officeart/2005/8/layout/radial6"/>
    <dgm:cxn modelId="{B8574CFD-7998-452D-93B8-29B368019612}" type="presParOf" srcId="{DC406B86-3B9E-446B-8CDE-E6A19215F3C4}" destId="{92E387FB-8FA6-4DBF-ABE9-F87F43C188DC}" srcOrd="2" destOrd="0" presId="urn:microsoft.com/office/officeart/2005/8/layout/radial6"/>
    <dgm:cxn modelId="{2C47A489-296D-4AEB-A039-4B9496CA37AB}" type="presParOf" srcId="{DC406B86-3B9E-446B-8CDE-E6A19215F3C4}" destId="{8228FF21-17F5-4FE6-8274-4BE6E55F78CA}" srcOrd="3" destOrd="0" presId="urn:microsoft.com/office/officeart/2005/8/layout/radial6"/>
    <dgm:cxn modelId="{495B5C0D-BC7D-4499-8FED-CDEC1845279A}" type="presParOf" srcId="{DC406B86-3B9E-446B-8CDE-E6A19215F3C4}" destId="{B64E0E6B-77E2-4699-B495-8B12EF34308C}" srcOrd="4" destOrd="0" presId="urn:microsoft.com/office/officeart/2005/8/layout/radial6"/>
    <dgm:cxn modelId="{882F9489-89AC-4BCE-9E78-CC3D87B98C12}" type="presParOf" srcId="{DC406B86-3B9E-446B-8CDE-E6A19215F3C4}" destId="{F0053EC4-2CA6-46D2-8AA1-97444EA20C47}" srcOrd="5" destOrd="0" presId="urn:microsoft.com/office/officeart/2005/8/layout/radial6"/>
    <dgm:cxn modelId="{ED39EC96-CCEF-4F51-8B72-4F1C125C5C0A}" type="presParOf" srcId="{DC406B86-3B9E-446B-8CDE-E6A19215F3C4}" destId="{F063537D-A405-4A44-963C-29F186A5AC3B}" srcOrd="6" destOrd="0" presId="urn:microsoft.com/office/officeart/2005/8/layout/radial6"/>
    <dgm:cxn modelId="{69AEDCEE-6803-43B8-91BA-23C11CE56B89}" type="presParOf" srcId="{DC406B86-3B9E-446B-8CDE-E6A19215F3C4}" destId="{DDDFE6EF-7819-40FC-846A-FDB502042534}" srcOrd="7" destOrd="0" presId="urn:microsoft.com/office/officeart/2005/8/layout/radial6"/>
    <dgm:cxn modelId="{C3B9069A-9C75-40B8-8EED-56612652A5AD}" type="presParOf" srcId="{DC406B86-3B9E-446B-8CDE-E6A19215F3C4}" destId="{A953FD81-F9A3-406B-9200-750F1C1A5843}" srcOrd="8" destOrd="0" presId="urn:microsoft.com/office/officeart/2005/8/layout/radial6"/>
    <dgm:cxn modelId="{B68E567C-26D9-433B-AB9D-4721A72603D5}" type="presParOf" srcId="{DC406B86-3B9E-446B-8CDE-E6A19215F3C4}" destId="{0B52176B-7794-406E-B61F-BDFD89FF563E}" srcOrd="9" destOrd="0" presId="urn:microsoft.com/office/officeart/2005/8/layout/radial6"/>
    <dgm:cxn modelId="{9BCAABDD-0455-43E6-80F4-2CF485F6FDCA}" type="presParOf" srcId="{DC406B86-3B9E-446B-8CDE-E6A19215F3C4}" destId="{247144F8-85B6-46BC-B6D4-FEEA2C3B90A4}" srcOrd="10" destOrd="0" presId="urn:microsoft.com/office/officeart/2005/8/layout/radial6"/>
    <dgm:cxn modelId="{1FCC69EC-49A6-43AF-999B-B76A5BD1E79C}" type="presParOf" srcId="{DC406B86-3B9E-446B-8CDE-E6A19215F3C4}" destId="{C83CE005-78A6-43C3-95C4-003271035F2A}" srcOrd="11" destOrd="0" presId="urn:microsoft.com/office/officeart/2005/8/layout/radial6"/>
    <dgm:cxn modelId="{80A4174F-962B-45E3-892F-4D5522AE82DA}" type="presParOf" srcId="{DC406B86-3B9E-446B-8CDE-E6A19215F3C4}" destId="{7E8F5CD5-2A03-4F00-A6B5-68327D392C01}" srcOrd="12" destOrd="0" presId="urn:microsoft.com/office/officeart/2005/8/layout/radial6"/>
    <dgm:cxn modelId="{100CF9F3-7F78-44DC-88D1-4C09D608FCB9}" type="presParOf" srcId="{DC406B86-3B9E-446B-8CDE-E6A19215F3C4}" destId="{B65581A9-C36E-47EE-921E-AFA089CE7AF3}" srcOrd="13" destOrd="0" presId="urn:microsoft.com/office/officeart/2005/8/layout/radial6"/>
    <dgm:cxn modelId="{D4E05F7A-337E-44F0-8DD2-4CAAAF9E85C7}" type="presParOf" srcId="{DC406B86-3B9E-446B-8CDE-E6A19215F3C4}" destId="{AEE5C71D-EB7C-4B9E-B59C-3221F5F82B42}" srcOrd="14" destOrd="0" presId="urn:microsoft.com/office/officeart/2005/8/layout/radial6"/>
    <dgm:cxn modelId="{A83F9E3A-E3FA-4733-BC8A-06C2D19A43E0}" type="presParOf" srcId="{DC406B86-3B9E-446B-8CDE-E6A19215F3C4}" destId="{B294E69B-8B65-4C51-B271-3BDC92C54987}" srcOrd="15" destOrd="0" presId="urn:microsoft.com/office/officeart/2005/8/layout/radial6"/>
    <dgm:cxn modelId="{4200144C-2A99-47F1-B2DB-12A6DFF4055C}" type="presParOf" srcId="{DC406B86-3B9E-446B-8CDE-E6A19215F3C4}" destId="{428B8850-423C-4A7A-BF65-A2937939FB9E}" srcOrd="16" destOrd="0" presId="urn:microsoft.com/office/officeart/2005/8/layout/radial6"/>
    <dgm:cxn modelId="{DFEFD594-589E-4D30-9BD1-F26B49F59F1F}" type="presParOf" srcId="{DC406B86-3B9E-446B-8CDE-E6A19215F3C4}" destId="{B18F53D6-D3D5-4410-A6B3-A6A2BC45204A}" srcOrd="17" destOrd="0" presId="urn:microsoft.com/office/officeart/2005/8/layout/radial6"/>
    <dgm:cxn modelId="{EA54157A-4269-4BCD-9C13-73AC22F52BF6}" type="presParOf" srcId="{DC406B86-3B9E-446B-8CDE-E6A19215F3C4}" destId="{BDC1B8F4-4CAA-45B9-9D3B-C75873C6F326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AD8EFF-51FE-4C09-BC70-C2A0A34A08F4}" type="doc">
      <dgm:prSet loTypeId="urn:microsoft.com/office/officeart/2005/8/layout/chevron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45047CA-10C9-46CC-8ACB-BDD25E947F5F}">
      <dgm:prSet phldrT="[Text]" custT="1"/>
      <dgm:spPr/>
      <dgm:t>
        <a:bodyPr/>
        <a:lstStyle/>
        <a:p>
          <a:r>
            <a:rPr lang="en-US" sz="1500" b="0" dirty="0" err="1" smtClean="0">
              <a:latin typeface="Times New Roman" pitchFamily="18" charset="0"/>
              <a:cs typeface="Times New Roman" pitchFamily="18" charset="0"/>
            </a:rPr>
            <a:t>Khởi</a:t>
          </a:r>
          <a:r>
            <a:rPr lang="en-US" sz="1500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b="0" dirty="0" err="1" smtClean="0">
              <a:latin typeface="Times New Roman" pitchFamily="18" charset="0"/>
              <a:cs typeface="Times New Roman" pitchFamily="18" charset="0"/>
            </a:rPr>
            <a:t>động</a:t>
          </a:r>
          <a:endParaRPr lang="en-US" sz="1500" b="0" dirty="0" smtClean="0">
            <a:latin typeface="Times New Roman" pitchFamily="18" charset="0"/>
            <a:cs typeface="Times New Roman" pitchFamily="18" charset="0"/>
          </a:endParaRPr>
        </a:p>
      </dgm:t>
    </dgm:pt>
    <dgm:pt modelId="{57C295C5-CAB8-4C8A-9914-CBA8DF129D8F}" type="parTrans" cxnId="{E0479673-29D8-48F1-B100-1948DE7417B3}">
      <dgm:prSet/>
      <dgm:spPr/>
      <dgm:t>
        <a:bodyPr/>
        <a:lstStyle/>
        <a:p>
          <a:endParaRPr lang="en-US" b="0">
            <a:latin typeface="Gill Sans MT Condensed" pitchFamily="34" charset="0"/>
          </a:endParaRPr>
        </a:p>
      </dgm:t>
    </dgm:pt>
    <dgm:pt modelId="{059C45AF-C055-4BB6-BCF8-CE1CA95E482E}" type="sibTrans" cxnId="{E0479673-29D8-48F1-B100-1948DE7417B3}">
      <dgm:prSet/>
      <dgm:spPr/>
      <dgm:t>
        <a:bodyPr/>
        <a:lstStyle/>
        <a:p>
          <a:endParaRPr lang="en-US" b="0">
            <a:latin typeface="Gill Sans MT Condensed" pitchFamily="34" charset="0"/>
          </a:endParaRPr>
        </a:p>
      </dgm:t>
    </dgm:pt>
    <dgm:pt modelId="{73B36B31-AF3C-4ADE-AAC7-51B0746E9AF3}">
      <dgm:prSet phldrT="[Text]" custT="1"/>
      <dgm:spPr>
        <a:gradFill flip="none" rotWithShape="1">
          <a:gsLst>
            <a:gs pos="20000">
              <a:schemeClr val="bg1">
                <a:tint val="80000"/>
                <a:satMod val="300000"/>
                <a:alpha val="27000"/>
              </a:schemeClr>
            </a:gs>
            <a:gs pos="100000">
              <a:schemeClr val="bg1"/>
            </a:gs>
          </a:gsLst>
          <a:lin ang="5400000" scaled="1"/>
          <a:tileRect/>
        </a:gradFill>
      </dgm:spPr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Trong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pha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này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phát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triển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một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cách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tái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lập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tăng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dần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toàn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bộ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sản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phẩm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đầy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đủ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sẵn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sàng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chuyển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giao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tới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cộng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đồng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sử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Pha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này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bao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gồm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việc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mô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tả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yêu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cầu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còn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lại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chưa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xác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định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xác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định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“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tiêu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thức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chấp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nhận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”,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làm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mịn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hoàn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thành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việc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lập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trình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ứng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. </a:t>
          </a:r>
          <a:endParaRPr lang="en-US" sz="1200" b="0" dirty="0">
            <a:latin typeface="Times New Roman" pitchFamily="18" charset="0"/>
            <a:cs typeface="Times New Roman" pitchFamily="18" charset="0"/>
          </a:endParaRPr>
        </a:p>
      </dgm:t>
    </dgm:pt>
    <dgm:pt modelId="{E3043C1D-FE55-4E52-83EA-7E70D1090355}">
      <dgm:prSet phldrT="[Text]" custT="1"/>
      <dgm:spPr/>
      <dgm:t>
        <a:bodyPr/>
        <a:lstStyle/>
        <a:p>
          <a:r>
            <a:rPr lang="en-US" sz="1500" b="0" dirty="0" err="1" smtClean="0">
              <a:latin typeface="Times New Roman" pitchFamily="18" charset="0"/>
              <a:cs typeface="Times New Roman" pitchFamily="18" charset="0"/>
            </a:rPr>
            <a:t>Xây</a:t>
          </a:r>
          <a:r>
            <a:rPr lang="en-US" sz="1500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b="0" dirty="0" err="1" smtClean="0">
              <a:latin typeface="Times New Roman" pitchFamily="18" charset="0"/>
              <a:cs typeface="Times New Roman" pitchFamily="18" charset="0"/>
            </a:rPr>
            <a:t>dựng</a:t>
          </a:r>
          <a:endParaRPr lang="en-US" sz="1500" b="0" dirty="0">
            <a:latin typeface="Times New Roman" pitchFamily="18" charset="0"/>
            <a:cs typeface="Times New Roman" pitchFamily="18" charset="0"/>
          </a:endParaRPr>
        </a:p>
      </dgm:t>
    </dgm:pt>
    <dgm:pt modelId="{7198E903-B8AC-4DDF-B390-025DF7B9C548}" type="sibTrans" cxnId="{2B9C2928-0921-4E03-B8CA-B39808D959B8}">
      <dgm:prSet/>
      <dgm:spPr/>
      <dgm:t>
        <a:bodyPr/>
        <a:lstStyle/>
        <a:p>
          <a:endParaRPr lang="en-US" b="0">
            <a:latin typeface="Gill Sans MT Condensed" pitchFamily="34" charset="0"/>
          </a:endParaRPr>
        </a:p>
      </dgm:t>
    </dgm:pt>
    <dgm:pt modelId="{A9111368-D99B-4E5A-A614-59DF449D2335}" type="parTrans" cxnId="{2B9C2928-0921-4E03-B8CA-B39808D959B8}">
      <dgm:prSet/>
      <dgm:spPr/>
      <dgm:t>
        <a:bodyPr/>
        <a:lstStyle/>
        <a:p>
          <a:endParaRPr lang="en-US" b="0">
            <a:latin typeface="Gill Sans MT Condensed" pitchFamily="34" charset="0"/>
          </a:endParaRPr>
        </a:p>
      </dgm:t>
    </dgm:pt>
    <dgm:pt modelId="{D8FEA905-E323-488C-94CC-2CAF2199FD8D}" type="sibTrans" cxnId="{614FD462-F151-47CE-A538-8821FAEF77E1}">
      <dgm:prSet/>
      <dgm:spPr/>
      <dgm:t>
        <a:bodyPr/>
        <a:lstStyle/>
        <a:p>
          <a:endParaRPr lang="en-US" b="0">
            <a:latin typeface="Gill Sans MT Condensed" pitchFamily="34" charset="0"/>
          </a:endParaRPr>
        </a:p>
      </dgm:t>
    </dgm:pt>
    <dgm:pt modelId="{8B4BECAC-800B-4AE1-A35C-B6DF2F68D7F4}" type="parTrans" cxnId="{614FD462-F151-47CE-A538-8821FAEF77E1}">
      <dgm:prSet/>
      <dgm:spPr/>
      <dgm:t>
        <a:bodyPr/>
        <a:lstStyle/>
        <a:p>
          <a:endParaRPr lang="en-US" b="0">
            <a:latin typeface="Gill Sans MT Condensed" pitchFamily="34" charset="0"/>
          </a:endParaRPr>
        </a:p>
      </dgm:t>
    </dgm:pt>
    <dgm:pt modelId="{C799A484-DA56-486D-B68B-42795684F777}">
      <dgm:prSet phldrT="[Text]" custT="1"/>
      <dgm:spPr>
        <a:gradFill flip="none" rotWithShape="1">
          <a:gsLst>
            <a:gs pos="20000">
              <a:schemeClr val="bg1">
                <a:tint val="80000"/>
                <a:satMod val="300000"/>
                <a:alpha val="27000"/>
              </a:schemeClr>
            </a:gs>
            <a:gs pos="100000">
              <a:schemeClr val="bg1"/>
            </a:gs>
          </a:gsLst>
          <a:lin ang="5400000" scaled="1"/>
          <a:tileRect/>
        </a:gradFill>
      </dgm:spPr>
      <dgm:t>
        <a:bodyPr/>
        <a:lstStyle/>
        <a:p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Mục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tiêu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pha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này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phân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tích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vấn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đề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nghiệp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vụ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xác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định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kiến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trúc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hợp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xây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dựng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hoạch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cho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dự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án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giới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hạn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yếu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tố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rủi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ro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cao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nhất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Những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quyết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định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về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mặt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kiến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trúc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đưa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ra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cho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toàn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bộ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đồng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thời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mô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tả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hầu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hết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yêu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cầu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thống</a:t>
          </a:r>
          <a:endParaRPr lang="en-US" sz="1200" b="0" dirty="0">
            <a:latin typeface="Times New Roman" pitchFamily="18" charset="0"/>
            <a:cs typeface="Times New Roman" pitchFamily="18" charset="0"/>
          </a:endParaRPr>
        </a:p>
      </dgm:t>
    </dgm:pt>
    <dgm:pt modelId="{7428868A-4EDD-43F0-BF51-72A3509E1195}">
      <dgm:prSet phldrT="[Text]"/>
      <dgm:spPr/>
      <dgm:t>
        <a:bodyPr/>
        <a:lstStyle/>
        <a:p>
          <a:r>
            <a:rPr lang="en-US" b="0" dirty="0" smtClean="0">
              <a:latin typeface="Times New Roman" pitchFamily="18" charset="0"/>
              <a:cs typeface="Times New Roman" pitchFamily="18" charset="0"/>
            </a:rPr>
            <a:t>Chi </a:t>
          </a:r>
          <a:r>
            <a:rPr lang="en-US" b="0" dirty="0" err="1" smtClean="0">
              <a:latin typeface="Times New Roman" pitchFamily="18" charset="0"/>
              <a:cs typeface="Times New Roman" pitchFamily="18" charset="0"/>
            </a:rPr>
            <a:t>tiết</a:t>
          </a:r>
          <a:r>
            <a:rPr lang="en-US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0" dirty="0" err="1" smtClean="0">
              <a:latin typeface="Times New Roman" pitchFamily="18" charset="0"/>
              <a:cs typeface="Times New Roman" pitchFamily="18" charset="0"/>
            </a:rPr>
            <a:t>hóa</a:t>
          </a:r>
          <a:endParaRPr lang="en-US" b="0" dirty="0">
            <a:latin typeface="Times New Roman" pitchFamily="18" charset="0"/>
            <a:cs typeface="Times New Roman" pitchFamily="18" charset="0"/>
          </a:endParaRPr>
        </a:p>
      </dgm:t>
    </dgm:pt>
    <dgm:pt modelId="{24C0F300-683D-4F45-97F0-1D63B6957610}" type="sibTrans" cxnId="{EE8FCD56-F2B5-4323-AA6B-EA4E0347E6B1}">
      <dgm:prSet/>
      <dgm:spPr/>
      <dgm:t>
        <a:bodyPr/>
        <a:lstStyle/>
        <a:p>
          <a:endParaRPr lang="en-US" b="0">
            <a:latin typeface="Gill Sans MT Condensed" pitchFamily="34" charset="0"/>
          </a:endParaRPr>
        </a:p>
      </dgm:t>
    </dgm:pt>
    <dgm:pt modelId="{5AADA345-BAE1-4447-971B-90ACAEAF5449}" type="parTrans" cxnId="{EE8FCD56-F2B5-4323-AA6B-EA4E0347E6B1}">
      <dgm:prSet/>
      <dgm:spPr/>
      <dgm:t>
        <a:bodyPr/>
        <a:lstStyle/>
        <a:p>
          <a:endParaRPr lang="en-US" b="0">
            <a:latin typeface="Gill Sans MT Condensed" pitchFamily="34" charset="0"/>
          </a:endParaRPr>
        </a:p>
      </dgm:t>
    </dgm:pt>
    <dgm:pt modelId="{8E23DF12-E029-4F71-A2A3-04552BCA99C6}" type="sibTrans" cxnId="{85D68210-306B-4CC2-B11D-7562671D1332}">
      <dgm:prSet/>
      <dgm:spPr/>
      <dgm:t>
        <a:bodyPr/>
        <a:lstStyle/>
        <a:p>
          <a:endParaRPr lang="en-US" b="0">
            <a:latin typeface="Gill Sans MT Condensed" pitchFamily="34" charset="0"/>
          </a:endParaRPr>
        </a:p>
      </dgm:t>
    </dgm:pt>
    <dgm:pt modelId="{AEF06A58-D001-4EAD-9C3A-F5BAA7E0DBCA}" type="parTrans" cxnId="{85D68210-306B-4CC2-B11D-7562671D1332}">
      <dgm:prSet/>
      <dgm:spPr/>
      <dgm:t>
        <a:bodyPr/>
        <a:lstStyle/>
        <a:p>
          <a:endParaRPr lang="en-US" b="0">
            <a:latin typeface="Gill Sans MT Condensed" pitchFamily="34" charset="0"/>
          </a:endParaRPr>
        </a:p>
      </dgm:t>
    </dgm:pt>
    <dgm:pt modelId="{7F4F33E4-FCF4-449F-B540-3C54F31107A5}">
      <dgm:prSet phldrT="[Text]" custT="1"/>
      <dgm:spPr>
        <a:gradFill flip="none" rotWithShape="1">
          <a:gsLst>
            <a:gs pos="20000">
              <a:schemeClr val="bg1">
                <a:tint val="80000"/>
                <a:satMod val="300000"/>
                <a:alpha val="27000"/>
              </a:schemeClr>
            </a:gs>
            <a:gs pos="100000">
              <a:schemeClr val="bg1"/>
            </a:gs>
          </a:gsLst>
          <a:lin ang="5400000" scaled="1"/>
          <a:tileRect/>
        </a:gradFill>
      </dgm:spPr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Trong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pha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khởi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động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đưa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ra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tình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huống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về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mặt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nghiệp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vụ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thể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đối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với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xác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định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phạm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vi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dự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án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tình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huống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nghiệp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vụ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gồm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: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tiêu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thức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đánh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giá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sự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thành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công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đánh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giá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rủi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ro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xác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định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nguồn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lực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cho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dự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án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một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bản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hoạch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tóm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tắt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chỉ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ra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lịch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trình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điểm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mốc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chủ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yếu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dự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án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. </a:t>
          </a:r>
          <a:endParaRPr lang="en-US" sz="1200" b="0" dirty="0">
            <a:latin typeface="Times New Roman" pitchFamily="18" charset="0"/>
            <a:cs typeface="Times New Roman" pitchFamily="18" charset="0"/>
          </a:endParaRPr>
        </a:p>
      </dgm:t>
    </dgm:pt>
    <dgm:pt modelId="{E4CD9AC3-47D4-4E4B-BCAE-8F5BA0E09946}" type="sibTrans" cxnId="{B36963F7-485D-4B92-B127-B77B58675168}">
      <dgm:prSet/>
      <dgm:spPr/>
      <dgm:t>
        <a:bodyPr/>
        <a:lstStyle/>
        <a:p>
          <a:endParaRPr lang="en-US" b="0">
            <a:latin typeface="Gill Sans MT Condensed" pitchFamily="34" charset="0"/>
          </a:endParaRPr>
        </a:p>
      </dgm:t>
    </dgm:pt>
    <dgm:pt modelId="{607A88D0-3E58-4926-AA29-970597C5C35B}" type="parTrans" cxnId="{B36963F7-485D-4B92-B127-B77B58675168}">
      <dgm:prSet/>
      <dgm:spPr/>
      <dgm:t>
        <a:bodyPr/>
        <a:lstStyle/>
        <a:p>
          <a:endParaRPr lang="en-US" b="0">
            <a:latin typeface="Gill Sans MT Condensed" pitchFamily="34" charset="0"/>
          </a:endParaRPr>
        </a:p>
      </dgm:t>
    </dgm:pt>
    <dgm:pt modelId="{EE8D2085-3EFB-470D-9167-5911ED15A78F}">
      <dgm:prSet custT="1"/>
      <dgm:spPr/>
      <dgm:t>
        <a:bodyPr/>
        <a:lstStyle/>
        <a:p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Cuối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pha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này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kiểm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tra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mục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tiêu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phạm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vi chi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tiết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sự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lựa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chọn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về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kiến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trúc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cách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xử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rủi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ro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thể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đồng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thời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quyết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định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tiếp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tục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chuyển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sang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pha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xây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dựng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hay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1200" b="0" dirty="0">
            <a:latin typeface="Times New Roman" pitchFamily="18" charset="0"/>
            <a:cs typeface="Times New Roman" pitchFamily="18" charset="0"/>
          </a:endParaRPr>
        </a:p>
      </dgm:t>
    </dgm:pt>
    <dgm:pt modelId="{87C1A8A8-1835-4F8B-AD5D-8EB104AA5F66}" type="parTrans" cxnId="{2156AD84-05A8-44FC-8B65-CB1C2F3DF03F}">
      <dgm:prSet/>
      <dgm:spPr/>
      <dgm:t>
        <a:bodyPr/>
        <a:lstStyle/>
        <a:p>
          <a:endParaRPr lang="en-US"/>
        </a:p>
      </dgm:t>
    </dgm:pt>
    <dgm:pt modelId="{18906208-F0AA-4E46-9371-ADDFD22DC4DC}" type="sibTrans" cxnId="{2156AD84-05A8-44FC-8B65-CB1C2F3DF03F}">
      <dgm:prSet/>
      <dgm:spPr/>
      <dgm:t>
        <a:bodyPr/>
        <a:lstStyle/>
        <a:p>
          <a:endParaRPr lang="en-US"/>
        </a:p>
      </dgm:t>
    </dgm:pt>
    <dgm:pt modelId="{F590F763-D22D-4EC8-B080-57C2C6158013}">
      <dgm:prSet custT="1"/>
      <dgm:spPr/>
      <dgm:t>
        <a:bodyPr/>
        <a:lstStyle/>
        <a:p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Cuối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pha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này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xác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định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liệu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phần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mềm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điểm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triển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khai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dùng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đã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sẵn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sàng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vào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hoạt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động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chưa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1200" b="0" dirty="0">
            <a:latin typeface="Times New Roman" pitchFamily="18" charset="0"/>
            <a:cs typeface="Times New Roman" pitchFamily="18" charset="0"/>
          </a:endParaRPr>
        </a:p>
      </dgm:t>
    </dgm:pt>
    <dgm:pt modelId="{529DEECF-D16A-4008-B963-E9BE3164D7BB}" type="parTrans" cxnId="{64E313E0-3197-40F9-8AD4-68D8C18F28A2}">
      <dgm:prSet/>
      <dgm:spPr/>
      <dgm:t>
        <a:bodyPr/>
        <a:lstStyle/>
        <a:p>
          <a:endParaRPr lang="en-US"/>
        </a:p>
      </dgm:t>
    </dgm:pt>
    <dgm:pt modelId="{056D6E3B-8FE0-4348-B29A-9EB51C0F8703}" type="sibTrans" cxnId="{64E313E0-3197-40F9-8AD4-68D8C18F28A2}">
      <dgm:prSet/>
      <dgm:spPr/>
      <dgm:t>
        <a:bodyPr/>
        <a:lstStyle/>
        <a:p>
          <a:endParaRPr lang="en-US"/>
        </a:p>
      </dgm:t>
    </dgm:pt>
    <dgm:pt modelId="{0753C5AC-72FC-44FE-876D-FA7EDAC5F654}">
      <dgm:prSet custT="1"/>
      <dgm:spPr/>
      <dgm:t>
        <a:bodyPr/>
        <a:lstStyle/>
        <a:p>
          <a:r>
            <a:rPr lang="en-US" sz="1500" b="0" dirty="0" err="1" smtClean="0">
              <a:latin typeface="Times New Roman" pitchFamily="18" charset="0"/>
              <a:cs typeface="Times New Roman" pitchFamily="18" charset="0"/>
            </a:rPr>
            <a:t>Chuyển</a:t>
          </a:r>
          <a:r>
            <a:rPr lang="en-US" sz="1500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b="0" dirty="0" err="1" smtClean="0">
              <a:latin typeface="Times New Roman" pitchFamily="18" charset="0"/>
              <a:cs typeface="Times New Roman" pitchFamily="18" charset="0"/>
            </a:rPr>
            <a:t>giao</a:t>
          </a:r>
          <a:endParaRPr lang="en-US" sz="1500" b="0" dirty="0">
            <a:latin typeface="Times New Roman" pitchFamily="18" charset="0"/>
            <a:cs typeface="Times New Roman" pitchFamily="18" charset="0"/>
          </a:endParaRPr>
        </a:p>
      </dgm:t>
    </dgm:pt>
    <dgm:pt modelId="{C54AD1C6-DE87-4438-9A9F-45EFF4E7AC9F}" type="parTrans" cxnId="{91CC13FA-A862-4A18-82A2-69D60BDF194A}">
      <dgm:prSet/>
      <dgm:spPr/>
      <dgm:t>
        <a:bodyPr/>
        <a:lstStyle/>
        <a:p>
          <a:endParaRPr lang="en-US"/>
        </a:p>
      </dgm:t>
    </dgm:pt>
    <dgm:pt modelId="{DAC3E8AF-A257-4CD7-B7F9-49AF5852E34C}" type="sibTrans" cxnId="{91CC13FA-A862-4A18-82A2-69D60BDF194A}">
      <dgm:prSet/>
      <dgm:spPr/>
      <dgm:t>
        <a:bodyPr/>
        <a:lstStyle/>
        <a:p>
          <a:endParaRPr lang="en-US"/>
        </a:p>
      </dgm:t>
    </dgm:pt>
    <dgm:pt modelId="{B625A131-96F7-4BA7-A8AD-B9C6BF5F1F45}">
      <dgm:prSet phldrT="[Text]" custT="1"/>
      <dgm:spPr>
        <a:gradFill flip="none" rotWithShape="1">
          <a:gsLst>
            <a:gs pos="20000">
              <a:schemeClr val="bg1">
                <a:tint val="80000"/>
                <a:satMod val="300000"/>
                <a:alpha val="27000"/>
              </a:schemeClr>
            </a:gs>
            <a:gs pos="100000">
              <a:schemeClr val="bg1"/>
            </a:gs>
          </a:gsLst>
          <a:lin ang="5400000" scaled="1"/>
          <a:tileRect/>
        </a:gradFill>
      </dgm:spPr>
      <dgm:t>
        <a:bodyPr/>
        <a:lstStyle/>
        <a:p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Cuối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pha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này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kiểm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tra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mục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tiêu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quá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trình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phát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triển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dự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án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quyết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định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tiếp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tục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quá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trình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phát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triển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hay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1200" b="0" dirty="0">
            <a:latin typeface="Times New Roman" pitchFamily="18" charset="0"/>
            <a:cs typeface="Times New Roman" pitchFamily="18" charset="0"/>
          </a:endParaRPr>
        </a:p>
      </dgm:t>
    </dgm:pt>
    <dgm:pt modelId="{1A85ADA2-8324-4899-A34B-511721E72EE0}" type="parTrans" cxnId="{C1236865-2B01-4B50-B7F8-6E57E519F0BD}">
      <dgm:prSet/>
      <dgm:spPr/>
      <dgm:t>
        <a:bodyPr/>
        <a:lstStyle/>
        <a:p>
          <a:endParaRPr lang="en-US"/>
        </a:p>
      </dgm:t>
    </dgm:pt>
    <dgm:pt modelId="{3F98D6D5-4DCD-4FEC-A595-C6652BA8DE2D}" type="sibTrans" cxnId="{C1236865-2B01-4B50-B7F8-6E57E519F0BD}">
      <dgm:prSet/>
      <dgm:spPr/>
      <dgm:t>
        <a:bodyPr/>
        <a:lstStyle/>
        <a:p>
          <a:endParaRPr lang="en-US"/>
        </a:p>
      </dgm:t>
    </dgm:pt>
    <dgm:pt modelId="{49B414DA-C701-41AA-A02E-22A0F8B15A50}">
      <dgm:prSet custT="1"/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Trong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pha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này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đưa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phần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mềm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tới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cộng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đồng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sử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Khi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đã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tới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tay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sử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thì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vấn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đề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thường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phát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sinh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đòi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hỏi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những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bước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tiếp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theo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căn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chỉnh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xác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định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vấn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đề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chưa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phát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hiện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trước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đó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hay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hoàn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thiện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chức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năng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trước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đó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bị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trì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hoãn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Pha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này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thường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bắt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đầu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với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việc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tung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ra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phiên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bản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Beta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sau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đó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thay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thế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bởi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bản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chương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trình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đầy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đủ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1200" b="0" dirty="0">
            <a:latin typeface="Times New Roman" pitchFamily="18" charset="0"/>
            <a:cs typeface="Times New Roman" pitchFamily="18" charset="0"/>
          </a:endParaRPr>
        </a:p>
      </dgm:t>
    </dgm:pt>
    <dgm:pt modelId="{6288ED3A-3C2E-48E5-955B-E21AF2903046}" type="parTrans" cxnId="{E28DB1FF-C0A3-4B1E-97F4-982BDAEE4153}">
      <dgm:prSet/>
      <dgm:spPr/>
      <dgm:t>
        <a:bodyPr/>
        <a:lstStyle/>
        <a:p>
          <a:endParaRPr lang="en-US"/>
        </a:p>
      </dgm:t>
    </dgm:pt>
    <dgm:pt modelId="{317CD319-90E7-4C74-B78D-559EC8B0CB4D}" type="sibTrans" cxnId="{E28DB1FF-C0A3-4B1E-97F4-982BDAEE4153}">
      <dgm:prSet/>
      <dgm:spPr/>
      <dgm:t>
        <a:bodyPr/>
        <a:lstStyle/>
        <a:p>
          <a:endParaRPr lang="en-US"/>
        </a:p>
      </dgm:t>
    </dgm:pt>
    <dgm:pt modelId="{FA36C508-16D3-4FF8-9E9D-6BEC0ED6C412}" type="pres">
      <dgm:prSet presAssocID="{84AD8EFF-51FE-4C09-BC70-C2A0A34A08F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8FBB94-FE96-447A-A19E-0C75FD71C3E6}" type="pres">
      <dgm:prSet presAssocID="{745047CA-10C9-46CC-8ACB-BDD25E947F5F}" presName="composite" presStyleCnt="0"/>
      <dgm:spPr/>
    </dgm:pt>
    <dgm:pt modelId="{89EE745E-4D19-4A19-828C-8ECB97199D74}" type="pres">
      <dgm:prSet presAssocID="{745047CA-10C9-46CC-8ACB-BDD25E947F5F}" presName="parentText" presStyleLbl="alignNode1" presStyleIdx="0" presStyleCnt="4" custLinFactNeighborY="-1324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E58774-D024-45B7-BC3E-5514F18F310B}" type="pres">
      <dgm:prSet presAssocID="{745047CA-10C9-46CC-8ACB-BDD25E947F5F}" presName="descendantText" presStyleLbl="alignAcc1" presStyleIdx="0" presStyleCnt="4" custScaleY="1393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EFDB27-97A2-49B4-9768-C1446EBA41C9}" type="pres">
      <dgm:prSet presAssocID="{059C45AF-C055-4BB6-BCF8-CE1CA95E482E}" presName="sp" presStyleCnt="0"/>
      <dgm:spPr/>
    </dgm:pt>
    <dgm:pt modelId="{8140CB5D-33BE-479A-9DE6-28450426E7F2}" type="pres">
      <dgm:prSet presAssocID="{7428868A-4EDD-43F0-BF51-72A3509E1195}" presName="composite" presStyleCnt="0"/>
      <dgm:spPr/>
    </dgm:pt>
    <dgm:pt modelId="{95BFF464-8791-4EF1-832E-183E2642CAD0}" type="pres">
      <dgm:prSet presAssocID="{7428868A-4EDD-43F0-BF51-72A3509E1195}" presName="parentText" presStyleLbl="alignNode1" presStyleIdx="1" presStyleCnt="4" custLinFactNeighborY="-227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0A1001-295C-4A76-8A6A-C814A34DB066}" type="pres">
      <dgm:prSet presAssocID="{7428868A-4EDD-43F0-BF51-72A3509E1195}" presName="descendantText" presStyleLbl="alignAcc1" presStyleIdx="1" presStyleCnt="4" custScaleY="154663" custLinFactNeighborY="-64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D75A1A-44C7-4124-BF6C-7B7EC2CA5784}" type="pres">
      <dgm:prSet presAssocID="{24C0F300-683D-4F45-97F0-1D63B6957610}" presName="sp" presStyleCnt="0"/>
      <dgm:spPr/>
    </dgm:pt>
    <dgm:pt modelId="{441EDB32-9526-477F-9CA6-68466310FBDD}" type="pres">
      <dgm:prSet presAssocID="{E3043C1D-FE55-4E52-83EA-7E70D1090355}" presName="composite" presStyleCnt="0"/>
      <dgm:spPr/>
    </dgm:pt>
    <dgm:pt modelId="{ADBFC8F5-47A5-49CF-B0C3-42D45AA4D3BC}" type="pres">
      <dgm:prSet presAssocID="{E3043C1D-FE55-4E52-83EA-7E70D1090355}" presName="parentText" presStyleLbl="alignNode1" presStyleIdx="2" presStyleCnt="4" custLinFactNeighborY="-1994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65B0DD-50FC-42B3-9249-D1747FC40FF9}" type="pres">
      <dgm:prSet presAssocID="{E3043C1D-FE55-4E52-83EA-7E70D1090355}" presName="descendantText" presStyleLbl="alignAcc1" presStyleIdx="2" presStyleCnt="4" custScaleY="1633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41C3C-A0EB-44CC-BFFA-FAEBEE2311C1}" type="pres">
      <dgm:prSet presAssocID="{7198E903-B8AC-4DDF-B390-025DF7B9C548}" presName="sp" presStyleCnt="0"/>
      <dgm:spPr/>
    </dgm:pt>
    <dgm:pt modelId="{8711A060-68D1-43F8-9CC5-BDB4A7FCD1FA}" type="pres">
      <dgm:prSet presAssocID="{0753C5AC-72FC-44FE-876D-FA7EDAC5F654}" presName="composite" presStyleCnt="0"/>
      <dgm:spPr/>
    </dgm:pt>
    <dgm:pt modelId="{AEFBF1DA-A050-47EE-90F9-19D059BEF4BE}" type="pres">
      <dgm:prSet presAssocID="{0753C5AC-72FC-44FE-876D-FA7EDAC5F654}" presName="parentText" presStyleLbl="alignNode1" presStyleIdx="3" presStyleCnt="4" custLinFactNeighborY="-1520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74846E-B9C7-4ED4-BC99-7DE715B929B9}" type="pres">
      <dgm:prSet presAssocID="{0753C5AC-72FC-44FE-876D-FA7EDAC5F654}" presName="descendantText" presStyleLbl="alignAcc1" presStyleIdx="3" presStyleCnt="4" custScaleY="158296" custLinFactNeighborY="132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2FD72C-DEBD-41D1-A660-E062161F9BDF}" type="presOf" srcId="{84AD8EFF-51FE-4C09-BC70-C2A0A34A08F4}" destId="{FA36C508-16D3-4FF8-9E9D-6BEC0ED6C412}" srcOrd="0" destOrd="0" presId="urn:microsoft.com/office/officeart/2005/8/layout/chevron2"/>
    <dgm:cxn modelId="{8EAAE105-7A5D-4604-A55D-B374DC880916}" type="presOf" srcId="{F590F763-D22D-4EC8-B080-57C2C6158013}" destId="{0865B0DD-50FC-42B3-9249-D1747FC40FF9}" srcOrd="0" destOrd="1" presId="urn:microsoft.com/office/officeart/2005/8/layout/chevron2"/>
    <dgm:cxn modelId="{37330422-C479-4884-94E3-B4795E1826C3}" type="presOf" srcId="{B625A131-96F7-4BA7-A8AD-B9C6BF5F1F45}" destId="{F3E58774-D024-45B7-BC3E-5514F18F310B}" srcOrd="0" destOrd="1" presId="urn:microsoft.com/office/officeart/2005/8/layout/chevron2"/>
    <dgm:cxn modelId="{8B951E17-10E8-40E2-B44A-081DAEE8AA90}" type="presOf" srcId="{7F4F33E4-FCF4-449F-B540-3C54F31107A5}" destId="{F3E58774-D024-45B7-BC3E-5514F18F310B}" srcOrd="0" destOrd="0" presId="urn:microsoft.com/office/officeart/2005/8/layout/chevron2"/>
    <dgm:cxn modelId="{D6F89D39-0604-4A55-9434-0C56F746AFDD}" type="presOf" srcId="{EE8D2085-3EFB-470D-9167-5911ED15A78F}" destId="{800A1001-295C-4A76-8A6A-C814A34DB066}" srcOrd="0" destOrd="1" presId="urn:microsoft.com/office/officeart/2005/8/layout/chevron2"/>
    <dgm:cxn modelId="{4462D39F-D113-40B5-9B9F-2BC76132452C}" type="presOf" srcId="{0753C5AC-72FC-44FE-876D-FA7EDAC5F654}" destId="{AEFBF1DA-A050-47EE-90F9-19D059BEF4BE}" srcOrd="0" destOrd="0" presId="urn:microsoft.com/office/officeart/2005/8/layout/chevron2"/>
    <dgm:cxn modelId="{EE8FCD56-F2B5-4323-AA6B-EA4E0347E6B1}" srcId="{84AD8EFF-51FE-4C09-BC70-C2A0A34A08F4}" destId="{7428868A-4EDD-43F0-BF51-72A3509E1195}" srcOrd="1" destOrd="0" parTransId="{5AADA345-BAE1-4447-971B-90ACAEAF5449}" sibTransId="{24C0F300-683D-4F45-97F0-1D63B6957610}"/>
    <dgm:cxn modelId="{85D68210-306B-4CC2-B11D-7562671D1332}" srcId="{7428868A-4EDD-43F0-BF51-72A3509E1195}" destId="{C799A484-DA56-486D-B68B-42795684F777}" srcOrd="0" destOrd="0" parTransId="{AEF06A58-D001-4EAD-9C3A-F5BAA7E0DBCA}" sibTransId="{8E23DF12-E029-4F71-A2A3-04552BCA99C6}"/>
    <dgm:cxn modelId="{2B9C2928-0921-4E03-B8CA-B39808D959B8}" srcId="{84AD8EFF-51FE-4C09-BC70-C2A0A34A08F4}" destId="{E3043C1D-FE55-4E52-83EA-7E70D1090355}" srcOrd="2" destOrd="0" parTransId="{A9111368-D99B-4E5A-A614-59DF449D2335}" sibTransId="{7198E903-B8AC-4DDF-B390-025DF7B9C548}"/>
    <dgm:cxn modelId="{FCCFA01A-3F1B-4384-9586-9BB1C96A1E29}" type="presOf" srcId="{73B36B31-AF3C-4ADE-AAC7-51B0746E9AF3}" destId="{0865B0DD-50FC-42B3-9249-D1747FC40FF9}" srcOrd="0" destOrd="0" presId="urn:microsoft.com/office/officeart/2005/8/layout/chevron2"/>
    <dgm:cxn modelId="{234F5B29-AD90-49BC-822D-8E203ABEBB32}" type="presOf" srcId="{49B414DA-C701-41AA-A02E-22A0F8B15A50}" destId="{C074846E-B9C7-4ED4-BC99-7DE715B929B9}" srcOrd="0" destOrd="0" presId="urn:microsoft.com/office/officeart/2005/8/layout/chevron2"/>
    <dgm:cxn modelId="{B36963F7-485D-4B92-B127-B77B58675168}" srcId="{745047CA-10C9-46CC-8ACB-BDD25E947F5F}" destId="{7F4F33E4-FCF4-449F-B540-3C54F31107A5}" srcOrd="0" destOrd="0" parTransId="{607A88D0-3E58-4926-AA29-970597C5C35B}" sibTransId="{E4CD9AC3-47D4-4E4B-BCAE-8F5BA0E09946}"/>
    <dgm:cxn modelId="{E0479673-29D8-48F1-B100-1948DE7417B3}" srcId="{84AD8EFF-51FE-4C09-BC70-C2A0A34A08F4}" destId="{745047CA-10C9-46CC-8ACB-BDD25E947F5F}" srcOrd="0" destOrd="0" parTransId="{57C295C5-CAB8-4C8A-9914-CBA8DF129D8F}" sibTransId="{059C45AF-C055-4BB6-BCF8-CE1CA95E482E}"/>
    <dgm:cxn modelId="{1DB1EFA0-B6A8-40AC-BD50-04AC7BC15879}" type="presOf" srcId="{745047CA-10C9-46CC-8ACB-BDD25E947F5F}" destId="{89EE745E-4D19-4A19-828C-8ECB97199D74}" srcOrd="0" destOrd="0" presId="urn:microsoft.com/office/officeart/2005/8/layout/chevron2"/>
    <dgm:cxn modelId="{614FD462-F151-47CE-A538-8821FAEF77E1}" srcId="{E3043C1D-FE55-4E52-83EA-7E70D1090355}" destId="{73B36B31-AF3C-4ADE-AAC7-51B0746E9AF3}" srcOrd="0" destOrd="0" parTransId="{8B4BECAC-800B-4AE1-A35C-B6DF2F68D7F4}" sibTransId="{D8FEA905-E323-488C-94CC-2CAF2199FD8D}"/>
    <dgm:cxn modelId="{C31F784B-64D1-45B4-9CF0-D2B648BC378C}" type="presOf" srcId="{7428868A-4EDD-43F0-BF51-72A3509E1195}" destId="{95BFF464-8791-4EF1-832E-183E2642CAD0}" srcOrd="0" destOrd="0" presId="urn:microsoft.com/office/officeart/2005/8/layout/chevron2"/>
    <dgm:cxn modelId="{E28DB1FF-C0A3-4B1E-97F4-982BDAEE4153}" srcId="{0753C5AC-72FC-44FE-876D-FA7EDAC5F654}" destId="{49B414DA-C701-41AA-A02E-22A0F8B15A50}" srcOrd="0" destOrd="0" parTransId="{6288ED3A-3C2E-48E5-955B-E21AF2903046}" sibTransId="{317CD319-90E7-4C74-B78D-559EC8B0CB4D}"/>
    <dgm:cxn modelId="{3ABD4DC6-4428-4BC4-819E-D574064CF7AA}" type="presOf" srcId="{C799A484-DA56-486D-B68B-42795684F777}" destId="{800A1001-295C-4A76-8A6A-C814A34DB066}" srcOrd="0" destOrd="0" presId="urn:microsoft.com/office/officeart/2005/8/layout/chevron2"/>
    <dgm:cxn modelId="{64E313E0-3197-40F9-8AD4-68D8C18F28A2}" srcId="{E3043C1D-FE55-4E52-83EA-7E70D1090355}" destId="{F590F763-D22D-4EC8-B080-57C2C6158013}" srcOrd="1" destOrd="0" parTransId="{529DEECF-D16A-4008-B963-E9BE3164D7BB}" sibTransId="{056D6E3B-8FE0-4348-B29A-9EB51C0F8703}"/>
    <dgm:cxn modelId="{C1236865-2B01-4B50-B7F8-6E57E519F0BD}" srcId="{745047CA-10C9-46CC-8ACB-BDD25E947F5F}" destId="{B625A131-96F7-4BA7-A8AD-B9C6BF5F1F45}" srcOrd="1" destOrd="0" parTransId="{1A85ADA2-8324-4899-A34B-511721E72EE0}" sibTransId="{3F98D6D5-4DCD-4FEC-A595-C6652BA8DE2D}"/>
    <dgm:cxn modelId="{2156AD84-05A8-44FC-8B65-CB1C2F3DF03F}" srcId="{7428868A-4EDD-43F0-BF51-72A3509E1195}" destId="{EE8D2085-3EFB-470D-9167-5911ED15A78F}" srcOrd="1" destOrd="0" parTransId="{87C1A8A8-1835-4F8B-AD5D-8EB104AA5F66}" sibTransId="{18906208-F0AA-4E46-9371-ADDFD22DC4DC}"/>
    <dgm:cxn modelId="{634F5E3B-C69B-4D19-A4B4-144E879237CC}" type="presOf" srcId="{E3043C1D-FE55-4E52-83EA-7E70D1090355}" destId="{ADBFC8F5-47A5-49CF-B0C3-42D45AA4D3BC}" srcOrd="0" destOrd="0" presId="urn:microsoft.com/office/officeart/2005/8/layout/chevron2"/>
    <dgm:cxn modelId="{91CC13FA-A862-4A18-82A2-69D60BDF194A}" srcId="{84AD8EFF-51FE-4C09-BC70-C2A0A34A08F4}" destId="{0753C5AC-72FC-44FE-876D-FA7EDAC5F654}" srcOrd="3" destOrd="0" parTransId="{C54AD1C6-DE87-4438-9A9F-45EFF4E7AC9F}" sibTransId="{DAC3E8AF-A257-4CD7-B7F9-49AF5852E34C}"/>
    <dgm:cxn modelId="{EDD8EDCF-153C-48CC-AC61-95B39F503BBF}" type="presParOf" srcId="{FA36C508-16D3-4FF8-9E9D-6BEC0ED6C412}" destId="{B68FBB94-FE96-447A-A19E-0C75FD71C3E6}" srcOrd="0" destOrd="0" presId="urn:microsoft.com/office/officeart/2005/8/layout/chevron2"/>
    <dgm:cxn modelId="{0DA86E49-11BD-471E-8BB0-11E655B62122}" type="presParOf" srcId="{B68FBB94-FE96-447A-A19E-0C75FD71C3E6}" destId="{89EE745E-4D19-4A19-828C-8ECB97199D74}" srcOrd="0" destOrd="0" presId="urn:microsoft.com/office/officeart/2005/8/layout/chevron2"/>
    <dgm:cxn modelId="{4D23DD6A-FE52-4D41-9BA5-057BC1996248}" type="presParOf" srcId="{B68FBB94-FE96-447A-A19E-0C75FD71C3E6}" destId="{F3E58774-D024-45B7-BC3E-5514F18F310B}" srcOrd="1" destOrd="0" presId="urn:microsoft.com/office/officeart/2005/8/layout/chevron2"/>
    <dgm:cxn modelId="{6A97A148-F888-4942-92DA-4B3AAE772716}" type="presParOf" srcId="{FA36C508-16D3-4FF8-9E9D-6BEC0ED6C412}" destId="{84EFDB27-97A2-49B4-9768-C1446EBA41C9}" srcOrd="1" destOrd="0" presId="urn:microsoft.com/office/officeart/2005/8/layout/chevron2"/>
    <dgm:cxn modelId="{569A02F9-97C9-4435-86B2-71868E97F8F4}" type="presParOf" srcId="{FA36C508-16D3-4FF8-9E9D-6BEC0ED6C412}" destId="{8140CB5D-33BE-479A-9DE6-28450426E7F2}" srcOrd="2" destOrd="0" presId="urn:microsoft.com/office/officeart/2005/8/layout/chevron2"/>
    <dgm:cxn modelId="{DDB4FE10-B33A-48B4-8F9D-74AA6EB776DE}" type="presParOf" srcId="{8140CB5D-33BE-479A-9DE6-28450426E7F2}" destId="{95BFF464-8791-4EF1-832E-183E2642CAD0}" srcOrd="0" destOrd="0" presId="urn:microsoft.com/office/officeart/2005/8/layout/chevron2"/>
    <dgm:cxn modelId="{0F345953-8106-430B-9052-BA6955A245B8}" type="presParOf" srcId="{8140CB5D-33BE-479A-9DE6-28450426E7F2}" destId="{800A1001-295C-4A76-8A6A-C814A34DB066}" srcOrd="1" destOrd="0" presId="urn:microsoft.com/office/officeart/2005/8/layout/chevron2"/>
    <dgm:cxn modelId="{E186589B-76C1-44BE-8697-A9D4A42CE698}" type="presParOf" srcId="{FA36C508-16D3-4FF8-9E9D-6BEC0ED6C412}" destId="{5AD75A1A-44C7-4124-BF6C-7B7EC2CA5784}" srcOrd="3" destOrd="0" presId="urn:microsoft.com/office/officeart/2005/8/layout/chevron2"/>
    <dgm:cxn modelId="{19D4BC89-6247-4B86-8ECB-60B8B2F39560}" type="presParOf" srcId="{FA36C508-16D3-4FF8-9E9D-6BEC0ED6C412}" destId="{441EDB32-9526-477F-9CA6-68466310FBDD}" srcOrd="4" destOrd="0" presId="urn:microsoft.com/office/officeart/2005/8/layout/chevron2"/>
    <dgm:cxn modelId="{1C264AEB-D0F0-4035-8132-4A9B5B67E5CD}" type="presParOf" srcId="{441EDB32-9526-477F-9CA6-68466310FBDD}" destId="{ADBFC8F5-47A5-49CF-B0C3-42D45AA4D3BC}" srcOrd="0" destOrd="0" presId="urn:microsoft.com/office/officeart/2005/8/layout/chevron2"/>
    <dgm:cxn modelId="{B5A8832C-3382-459A-A99A-AC73524021F6}" type="presParOf" srcId="{441EDB32-9526-477F-9CA6-68466310FBDD}" destId="{0865B0DD-50FC-42B3-9249-D1747FC40FF9}" srcOrd="1" destOrd="0" presId="urn:microsoft.com/office/officeart/2005/8/layout/chevron2"/>
    <dgm:cxn modelId="{34586CB0-26DB-4A0E-831B-050D1E3685BA}" type="presParOf" srcId="{FA36C508-16D3-4FF8-9E9D-6BEC0ED6C412}" destId="{9D541C3C-A0EB-44CC-BFFA-FAEBEE2311C1}" srcOrd="5" destOrd="0" presId="urn:microsoft.com/office/officeart/2005/8/layout/chevron2"/>
    <dgm:cxn modelId="{21075281-C1D3-4E7E-A2E2-50CC7646E56B}" type="presParOf" srcId="{FA36C508-16D3-4FF8-9E9D-6BEC0ED6C412}" destId="{8711A060-68D1-43F8-9CC5-BDB4A7FCD1FA}" srcOrd="6" destOrd="0" presId="urn:microsoft.com/office/officeart/2005/8/layout/chevron2"/>
    <dgm:cxn modelId="{4F4F0E0E-15F9-43A5-8B49-13C1426BFB35}" type="presParOf" srcId="{8711A060-68D1-43F8-9CC5-BDB4A7FCD1FA}" destId="{AEFBF1DA-A050-47EE-90F9-19D059BEF4BE}" srcOrd="0" destOrd="0" presId="urn:microsoft.com/office/officeart/2005/8/layout/chevron2"/>
    <dgm:cxn modelId="{BAAB8326-B42A-4B33-A501-02362152E0DB}" type="presParOf" srcId="{8711A060-68D1-43F8-9CC5-BDB4A7FCD1FA}" destId="{C074846E-B9C7-4ED4-BC99-7DE715B929B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C1B8F4-4CAA-45B9-9D3B-C75873C6F326}">
      <dsp:nvSpPr>
        <dsp:cNvPr id="0" name=""/>
        <dsp:cNvSpPr/>
      </dsp:nvSpPr>
      <dsp:spPr>
        <a:xfrm>
          <a:off x="2053919" y="491819"/>
          <a:ext cx="3359760" cy="3359760"/>
        </a:xfrm>
        <a:prstGeom prst="blockArc">
          <a:avLst>
            <a:gd name="adj1" fmla="val 12600000"/>
            <a:gd name="adj2" fmla="val 16200000"/>
            <a:gd name="adj3" fmla="val 4524"/>
          </a:avLst>
        </a:prstGeom>
        <a:gradFill rotWithShape="0">
          <a:gsLst>
            <a:gs pos="0">
              <a:schemeClr val="accent4">
                <a:hueOff val="1856823"/>
                <a:satOff val="-56410"/>
                <a:lumOff val="18628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856823"/>
                <a:satOff val="-56410"/>
                <a:lumOff val="18628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856823"/>
                <a:satOff val="-56410"/>
                <a:lumOff val="18628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856823"/>
                <a:satOff val="-56410"/>
                <a:lumOff val="18628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856823"/>
                <a:satOff val="-56410"/>
                <a:lumOff val="18628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856823"/>
                <a:satOff val="-56410"/>
                <a:lumOff val="18628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94E69B-8B65-4C51-B271-3BDC92C54987}">
      <dsp:nvSpPr>
        <dsp:cNvPr id="0" name=""/>
        <dsp:cNvSpPr/>
      </dsp:nvSpPr>
      <dsp:spPr>
        <a:xfrm>
          <a:off x="2053919" y="491819"/>
          <a:ext cx="3359760" cy="3359760"/>
        </a:xfrm>
        <a:prstGeom prst="blockArc">
          <a:avLst>
            <a:gd name="adj1" fmla="val 9000000"/>
            <a:gd name="adj2" fmla="val 12600000"/>
            <a:gd name="adj3" fmla="val 4524"/>
          </a:avLst>
        </a:prstGeom>
        <a:gradFill rotWithShape="0">
          <a:gsLst>
            <a:gs pos="0">
              <a:schemeClr val="accent4">
                <a:hueOff val="1485459"/>
                <a:satOff val="-45128"/>
                <a:lumOff val="14902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485459"/>
                <a:satOff val="-45128"/>
                <a:lumOff val="14902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485459"/>
                <a:satOff val="-45128"/>
                <a:lumOff val="14902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485459"/>
                <a:satOff val="-45128"/>
                <a:lumOff val="14902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485459"/>
                <a:satOff val="-45128"/>
                <a:lumOff val="14902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485459"/>
                <a:satOff val="-45128"/>
                <a:lumOff val="14902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8F5CD5-2A03-4F00-A6B5-68327D392C01}">
      <dsp:nvSpPr>
        <dsp:cNvPr id="0" name=""/>
        <dsp:cNvSpPr/>
      </dsp:nvSpPr>
      <dsp:spPr>
        <a:xfrm>
          <a:off x="2053919" y="491819"/>
          <a:ext cx="3359760" cy="3359760"/>
        </a:xfrm>
        <a:prstGeom prst="blockArc">
          <a:avLst>
            <a:gd name="adj1" fmla="val 5400000"/>
            <a:gd name="adj2" fmla="val 9000000"/>
            <a:gd name="adj3" fmla="val 4524"/>
          </a:avLst>
        </a:prstGeom>
        <a:gradFill rotWithShape="0">
          <a:gsLst>
            <a:gs pos="0">
              <a:schemeClr val="accent4">
                <a:hueOff val="1114094"/>
                <a:satOff val="-33846"/>
                <a:lumOff val="1117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114094"/>
                <a:satOff val="-33846"/>
                <a:lumOff val="1117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114094"/>
                <a:satOff val="-33846"/>
                <a:lumOff val="1117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114094"/>
                <a:satOff val="-33846"/>
                <a:lumOff val="1117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114094"/>
                <a:satOff val="-33846"/>
                <a:lumOff val="1117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114094"/>
                <a:satOff val="-33846"/>
                <a:lumOff val="1117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52176B-7794-406E-B61F-BDFD89FF563E}">
      <dsp:nvSpPr>
        <dsp:cNvPr id="0" name=""/>
        <dsp:cNvSpPr/>
      </dsp:nvSpPr>
      <dsp:spPr>
        <a:xfrm>
          <a:off x="2053919" y="491819"/>
          <a:ext cx="3359760" cy="3359760"/>
        </a:xfrm>
        <a:prstGeom prst="blockArc">
          <a:avLst>
            <a:gd name="adj1" fmla="val 1800000"/>
            <a:gd name="adj2" fmla="val 5400000"/>
            <a:gd name="adj3" fmla="val 4524"/>
          </a:avLst>
        </a:prstGeom>
        <a:gradFill rotWithShape="0">
          <a:gsLst>
            <a:gs pos="0">
              <a:schemeClr val="accent4">
                <a:hueOff val="742729"/>
                <a:satOff val="-22564"/>
                <a:lumOff val="7451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742729"/>
                <a:satOff val="-22564"/>
                <a:lumOff val="7451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742729"/>
                <a:satOff val="-22564"/>
                <a:lumOff val="7451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742729"/>
                <a:satOff val="-22564"/>
                <a:lumOff val="7451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742729"/>
                <a:satOff val="-22564"/>
                <a:lumOff val="7451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742729"/>
                <a:satOff val="-22564"/>
                <a:lumOff val="7451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63537D-A405-4A44-963C-29F186A5AC3B}">
      <dsp:nvSpPr>
        <dsp:cNvPr id="0" name=""/>
        <dsp:cNvSpPr/>
      </dsp:nvSpPr>
      <dsp:spPr>
        <a:xfrm>
          <a:off x="2053919" y="491819"/>
          <a:ext cx="3359760" cy="3359760"/>
        </a:xfrm>
        <a:prstGeom prst="blockArc">
          <a:avLst>
            <a:gd name="adj1" fmla="val 19800000"/>
            <a:gd name="adj2" fmla="val 1800000"/>
            <a:gd name="adj3" fmla="val 4524"/>
          </a:avLst>
        </a:prstGeom>
        <a:gradFill rotWithShape="0">
          <a:gsLst>
            <a:gs pos="0">
              <a:schemeClr val="accent4">
                <a:hueOff val="371365"/>
                <a:satOff val="-11282"/>
                <a:lumOff val="3726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371365"/>
                <a:satOff val="-11282"/>
                <a:lumOff val="3726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371365"/>
                <a:satOff val="-11282"/>
                <a:lumOff val="3726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371365"/>
                <a:satOff val="-11282"/>
                <a:lumOff val="3726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371365"/>
                <a:satOff val="-11282"/>
                <a:lumOff val="3726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371365"/>
                <a:satOff val="-11282"/>
                <a:lumOff val="3726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28FF21-17F5-4FE6-8274-4BE6E55F78CA}">
      <dsp:nvSpPr>
        <dsp:cNvPr id="0" name=""/>
        <dsp:cNvSpPr/>
      </dsp:nvSpPr>
      <dsp:spPr>
        <a:xfrm>
          <a:off x="2053919" y="491819"/>
          <a:ext cx="3359760" cy="3359760"/>
        </a:xfrm>
        <a:prstGeom prst="blockArc">
          <a:avLst>
            <a:gd name="adj1" fmla="val 16200000"/>
            <a:gd name="adj2" fmla="val 19800000"/>
            <a:gd name="adj3" fmla="val 4524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662EB9-60EA-4C16-9ED6-E5ABAA1322BC}">
      <dsp:nvSpPr>
        <dsp:cNvPr id="0" name=""/>
        <dsp:cNvSpPr/>
      </dsp:nvSpPr>
      <dsp:spPr>
        <a:xfrm>
          <a:off x="2979929" y="1417829"/>
          <a:ext cx="1507740" cy="1507740"/>
        </a:xfrm>
        <a:prstGeom prst="ellipse">
          <a:avLst/>
        </a:prstGeom>
        <a:solidFill>
          <a:srgbClr val="C0000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RUP</a:t>
          </a:r>
          <a:endParaRPr lang="en-US" sz="3200" kern="1200" dirty="0"/>
        </a:p>
      </dsp:txBody>
      <dsp:txXfrm>
        <a:off x="3200732" y="1638632"/>
        <a:ext cx="1066134" cy="1066134"/>
      </dsp:txXfrm>
    </dsp:sp>
    <dsp:sp modelId="{D5A15665-17B6-49E8-92B9-7099824338D8}">
      <dsp:nvSpPr>
        <dsp:cNvPr id="0" name=""/>
        <dsp:cNvSpPr/>
      </dsp:nvSpPr>
      <dsp:spPr>
        <a:xfrm>
          <a:off x="3206090" y="2105"/>
          <a:ext cx="1055418" cy="105541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Phát</a:t>
          </a: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200" b="1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triển</a:t>
          </a: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200" b="1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lặp</a:t>
          </a:r>
          <a:endParaRPr lang="en-US" sz="12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3360652" y="156667"/>
        <a:ext cx="746294" cy="746294"/>
      </dsp:txXfrm>
    </dsp:sp>
    <dsp:sp modelId="{B64E0E6B-77E2-4699-B495-8B12EF34308C}">
      <dsp:nvSpPr>
        <dsp:cNvPr id="0" name=""/>
        <dsp:cNvSpPr/>
      </dsp:nvSpPr>
      <dsp:spPr>
        <a:xfrm>
          <a:off x="4628004" y="823048"/>
          <a:ext cx="1055418" cy="1055418"/>
        </a:xfrm>
        <a:prstGeom prst="ellipse">
          <a:avLst/>
        </a:prstGeom>
        <a:gradFill rotWithShape="0">
          <a:gsLst>
            <a:gs pos="0">
              <a:schemeClr val="accent4">
                <a:hueOff val="371365"/>
                <a:satOff val="-11282"/>
                <a:lumOff val="3726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371365"/>
                <a:satOff val="-11282"/>
                <a:lumOff val="3726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371365"/>
                <a:satOff val="-11282"/>
                <a:lumOff val="3726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371365"/>
                <a:satOff val="-11282"/>
                <a:lumOff val="3726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371365"/>
                <a:satOff val="-11282"/>
                <a:lumOff val="3726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371365"/>
                <a:satOff val="-11282"/>
                <a:lumOff val="3726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Quản</a:t>
          </a: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200" b="1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trị</a:t>
          </a: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200" b="1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yêu</a:t>
          </a: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200" b="1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cầu</a:t>
          </a:r>
          <a:endParaRPr lang="en-US" sz="12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782566" y="977610"/>
        <a:ext cx="746294" cy="746294"/>
      </dsp:txXfrm>
    </dsp:sp>
    <dsp:sp modelId="{DDDFE6EF-7819-40FC-846A-FDB502042534}">
      <dsp:nvSpPr>
        <dsp:cNvPr id="0" name=""/>
        <dsp:cNvSpPr/>
      </dsp:nvSpPr>
      <dsp:spPr>
        <a:xfrm>
          <a:off x="4628004" y="2464933"/>
          <a:ext cx="1055418" cy="1055418"/>
        </a:xfrm>
        <a:prstGeom prst="ellipse">
          <a:avLst/>
        </a:prstGeom>
        <a:gradFill rotWithShape="0">
          <a:gsLst>
            <a:gs pos="0">
              <a:schemeClr val="accent4">
                <a:hueOff val="742729"/>
                <a:satOff val="-22564"/>
                <a:lumOff val="7451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742729"/>
                <a:satOff val="-22564"/>
                <a:lumOff val="7451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742729"/>
                <a:satOff val="-22564"/>
                <a:lumOff val="7451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742729"/>
                <a:satOff val="-22564"/>
                <a:lumOff val="7451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742729"/>
                <a:satOff val="-22564"/>
                <a:lumOff val="7451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742729"/>
                <a:satOff val="-22564"/>
                <a:lumOff val="7451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Kiến</a:t>
          </a: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200" b="1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trúc</a:t>
          </a: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200" b="1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thành</a:t>
          </a: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200" b="1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phần</a:t>
          </a:r>
          <a:endParaRPr lang="en-US" sz="12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782566" y="2619495"/>
        <a:ext cx="746294" cy="746294"/>
      </dsp:txXfrm>
    </dsp:sp>
    <dsp:sp modelId="{247144F8-85B6-46BC-B6D4-FEEA2C3B90A4}">
      <dsp:nvSpPr>
        <dsp:cNvPr id="0" name=""/>
        <dsp:cNvSpPr/>
      </dsp:nvSpPr>
      <dsp:spPr>
        <a:xfrm>
          <a:off x="3206090" y="3285875"/>
          <a:ext cx="1055418" cy="1055418"/>
        </a:xfrm>
        <a:prstGeom prst="ellipse">
          <a:avLst/>
        </a:prstGeom>
        <a:gradFill rotWithShape="0">
          <a:gsLst>
            <a:gs pos="0">
              <a:schemeClr val="accent4">
                <a:hueOff val="1114094"/>
                <a:satOff val="-33846"/>
                <a:lumOff val="1117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114094"/>
                <a:satOff val="-33846"/>
                <a:lumOff val="1117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114094"/>
                <a:satOff val="-33846"/>
                <a:lumOff val="1117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114094"/>
                <a:satOff val="-33846"/>
                <a:lumOff val="1117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114094"/>
                <a:satOff val="-33846"/>
                <a:lumOff val="1117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114094"/>
                <a:satOff val="-33846"/>
                <a:lumOff val="1117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Mô</a:t>
          </a: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200" b="1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hình</a:t>
          </a: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200" b="1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hóa</a:t>
          </a:r>
          <a:endParaRPr lang="en-US" sz="12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3360652" y="3440437"/>
        <a:ext cx="746294" cy="746294"/>
      </dsp:txXfrm>
    </dsp:sp>
    <dsp:sp modelId="{B65581A9-C36E-47EE-921E-AFA089CE7AF3}">
      <dsp:nvSpPr>
        <dsp:cNvPr id="0" name=""/>
        <dsp:cNvSpPr/>
      </dsp:nvSpPr>
      <dsp:spPr>
        <a:xfrm>
          <a:off x="1784176" y="2464933"/>
          <a:ext cx="1055418" cy="1055418"/>
        </a:xfrm>
        <a:prstGeom prst="ellipse">
          <a:avLst/>
        </a:prstGeom>
        <a:gradFill rotWithShape="0">
          <a:gsLst>
            <a:gs pos="0">
              <a:schemeClr val="accent4">
                <a:hueOff val="1485459"/>
                <a:satOff val="-45128"/>
                <a:lumOff val="14902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485459"/>
                <a:satOff val="-45128"/>
                <a:lumOff val="14902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485459"/>
                <a:satOff val="-45128"/>
                <a:lumOff val="14902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485459"/>
                <a:satOff val="-45128"/>
                <a:lumOff val="14902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485459"/>
                <a:satOff val="-45128"/>
                <a:lumOff val="14902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485459"/>
                <a:satOff val="-45128"/>
                <a:lumOff val="14902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Kiểm</a:t>
          </a: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200" b="1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tra</a:t>
          </a: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200" b="1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chất</a:t>
          </a: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200" b="1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lượng</a:t>
          </a:r>
          <a:endParaRPr lang="en-US" sz="12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1938738" y="2619495"/>
        <a:ext cx="746294" cy="746294"/>
      </dsp:txXfrm>
    </dsp:sp>
    <dsp:sp modelId="{428B8850-423C-4A7A-BF65-A2937939FB9E}">
      <dsp:nvSpPr>
        <dsp:cNvPr id="0" name=""/>
        <dsp:cNvSpPr/>
      </dsp:nvSpPr>
      <dsp:spPr>
        <a:xfrm>
          <a:off x="1784176" y="823048"/>
          <a:ext cx="1055418" cy="1055418"/>
        </a:xfrm>
        <a:prstGeom prst="ellipse">
          <a:avLst/>
        </a:prstGeom>
        <a:gradFill rotWithShape="0">
          <a:gsLst>
            <a:gs pos="0">
              <a:schemeClr val="accent4">
                <a:hueOff val="1856823"/>
                <a:satOff val="-56410"/>
                <a:lumOff val="18628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856823"/>
                <a:satOff val="-56410"/>
                <a:lumOff val="18628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856823"/>
                <a:satOff val="-56410"/>
                <a:lumOff val="18628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856823"/>
                <a:satOff val="-56410"/>
                <a:lumOff val="18628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856823"/>
                <a:satOff val="-56410"/>
                <a:lumOff val="18628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856823"/>
                <a:satOff val="-56410"/>
                <a:lumOff val="18628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Quản</a:t>
          </a: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200" b="1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trị</a:t>
          </a: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200" b="1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thay</a:t>
          </a:r>
          <a:r>
            <a:rPr lang="en-US" sz="1200" b="1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200" b="1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đổi</a:t>
          </a:r>
          <a:endParaRPr lang="en-US" sz="1200" b="1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1938738" y="977610"/>
        <a:ext cx="746294" cy="746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E745E-4D19-4A19-828C-8ECB97199D74}">
      <dsp:nvSpPr>
        <dsp:cNvPr id="0" name=""/>
        <dsp:cNvSpPr/>
      </dsp:nvSpPr>
      <dsp:spPr>
        <a:xfrm rot="5400000">
          <a:off x="-147842" y="147842"/>
          <a:ext cx="985618" cy="689932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kern="1200" dirty="0" err="1" smtClean="0">
              <a:latin typeface="Times New Roman" pitchFamily="18" charset="0"/>
              <a:cs typeface="Times New Roman" pitchFamily="18" charset="0"/>
            </a:rPr>
            <a:t>Khởi</a:t>
          </a:r>
          <a:r>
            <a:rPr lang="en-US" sz="15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b="0" kern="1200" dirty="0" err="1" smtClean="0">
              <a:latin typeface="Times New Roman" pitchFamily="18" charset="0"/>
              <a:cs typeface="Times New Roman" pitchFamily="18" charset="0"/>
            </a:rPr>
            <a:t>động</a:t>
          </a:r>
          <a:endParaRPr lang="en-US" sz="1500" b="0" kern="1200" dirty="0" smtClean="0">
            <a:latin typeface="Times New Roman" pitchFamily="18" charset="0"/>
            <a:cs typeface="Times New Roman" pitchFamily="18" charset="0"/>
          </a:endParaRPr>
        </a:p>
      </dsp:txBody>
      <dsp:txXfrm rot="-5400000">
        <a:off x="1" y="344965"/>
        <a:ext cx="689932" cy="295686"/>
      </dsp:txXfrm>
    </dsp:sp>
    <dsp:sp modelId="{F3E58774-D024-45B7-BC3E-5514F18F310B}">
      <dsp:nvSpPr>
        <dsp:cNvPr id="0" name=""/>
        <dsp:cNvSpPr/>
      </dsp:nvSpPr>
      <dsp:spPr>
        <a:xfrm rot="5400000">
          <a:off x="4013189" y="-3320689"/>
          <a:ext cx="893153" cy="7539667"/>
        </a:xfrm>
        <a:prstGeom prst="round2SameRect">
          <a:avLst/>
        </a:prstGeom>
        <a:gradFill flip="none" rotWithShape="1">
          <a:gsLst>
            <a:gs pos="20000">
              <a:schemeClr val="bg1">
                <a:tint val="80000"/>
                <a:satMod val="300000"/>
                <a:alpha val="27000"/>
              </a:schemeClr>
            </a:gs>
            <a:gs pos="100000">
              <a:schemeClr val="bg1"/>
            </a:gs>
          </a:gsLst>
          <a:lin ang="5400000" scaled="1"/>
          <a:tileRect/>
        </a:gra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Trong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pha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khởi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động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đưa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ra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tình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huống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về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mặt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nghiệp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vụ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thể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đối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với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xác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định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phạm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vi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dự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án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tình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huống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nghiệp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vụ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gồm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: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tiêu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thức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đánh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giá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sự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thành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công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đánh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giá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rủi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ro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xác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định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nguồn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lực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cho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dự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án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một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bản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hoạch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tóm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tắt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chỉ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ra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lịch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trình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điểm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mốc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chủ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yếu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dự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án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. </a:t>
          </a:r>
          <a:endParaRPr lang="en-US" sz="1200" b="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Cuối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pha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này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kiểm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tra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mục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tiêu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quá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trình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phát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triển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dự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án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quyết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định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tiếp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tục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quá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trình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phát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triển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hay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1200" b="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689932" y="46168"/>
        <a:ext cx="7496067" cy="805953"/>
      </dsp:txXfrm>
    </dsp:sp>
    <dsp:sp modelId="{95BFF464-8791-4EF1-832E-183E2642CAD0}">
      <dsp:nvSpPr>
        <dsp:cNvPr id="0" name=""/>
        <dsp:cNvSpPr/>
      </dsp:nvSpPr>
      <dsp:spPr>
        <a:xfrm rot="5400000">
          <a:off x="-147842" y="1089579"/>
          <a:ext cx="985618" cy="689932"/>
        </a:xfrm>
        <a:prstGeom prst="chevron">
          <a:avLst/>
        </a:prstGeom>
        <a:gradFill rotWithShape="0">
          <a:gsLst>
            <a:gs pos="0">
              <a:schemeClr val="accent4">
                <a:hueOff val="618941"/>
                <a:satOff val="-18803"/>
                <a:lumOff val="6209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618941"/>
                <a:satOff val="-18803"/>
                <a:lumOff val="6209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618941"/>
                <a:satOff val="-18803"/>
                <a:lumOff val="6209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618941"/>
                <a:satOff val="-18803"/>
                <a:lumOff val="6209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618941"/>
                <a:satOff val="-18803"/>
                <a:lumOff val="6209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618941"/>
                <a:satOff val="-18803"/>
                <a:lumOff val="6209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4">
              <a:hueOff val="618941"/>
              <a:satOff val="-18803"/>
              <a:lumOff val="6209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>
              <a:latin typeface="Times New Roman" pitchFamily="18" charset="0"/>
              <a:cs typeface="Times New Roman" pitchFamily="18" charset="0"/>
            </a:rPr>
            <a:t>Chi </a:t>
          </a:r>
          <a:r>
            <a:rPr lang="en-US" sz="1100" b="0" kern="1200" dirty="0" err="1" smtClean="0">
              <a:latin typeface="Times New Roman" pitchFamily="18" charset="0"/>
              <a:cs typeface="Times New Roman" pitchFamily="18" charset="0"/>
            </a:rPr>
            <a:t>tiết</a:t>
          </a:r>
          <a:r>
            <a:rPr lang="en-US" sz="11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100" b="0" kern="1200" dirty="0" err="1" smtClean="0">
              <a:latin typeface="Times New Roman" pitchFamily="18" charset="0"/>
              <a:cs typeface="Times New Roman" pitchFamily="18" charset="0"/>
            </a:rPr>
            <a:t>hóa</a:t>
          </a:r>
          <a:endParaRPr lang="en-US" sz="1100" b="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1" y="1286702"/>
        <a:ext cx="689932" cy="295686"/>
      </dsp:txXfrm>
    </dsp:sp>
    <dsp:sp modelId="{800A1001-295C-4A76-8A6A-C814A34DB066}">
      <dsp:nvSpPr>
        <dsp:cNvPr id="0" name=""/>
        <dsp:cNvSpPr/>
      </dsp:nvSpPr>
      <dsp:spPr>
        <a:xfrm rot="5400000">
          <a:off x="3964340" y="-2325043"/>
          <a:ext cx="990851" cy="7539667"/>
        </a:xfrm>
        <a:prstGeom prst="round2SameRect">
          <a:avLst/>
        </a:prstGeom>
        <a:gradFill flip="none" rotWithShape="1">
          <a:gsLst>
            <a:gs pos="20000">
              <a:schemeClr val="bg1">
                <a:tint val="80000"/>
                <a:satMod val="300000"/>
                <a:alpha val="27000"/>
              </a:schemeClr>
            </a:gs>
            <a:gs pos="100000">
              <a:schemeClr val="bg1"/>
            </a:gs>
          </a:gsLst>
          <a:lin ang="5400000" scaled="1"/>
          <a:tileRect/>
        </a:gradFill>
        <a:ln w="10000" cap="flat" cmpd="sng" algn="ctr">
          <a:solidFill>
            <a:schemeClr val="accent4">
              <a:hueOff val="618941"/>
              <a:satOff val="-18803"/>
              <a:lumOff val="6209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Mục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tiêu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pha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này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phân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tích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vấn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đề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nghiệp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vụ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xác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định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kiến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trúc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hợp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xây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dựng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hoạch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cho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dự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án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giới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hạn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yếu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tố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rủi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ro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cao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nhất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Những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quyết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định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về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mặt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kiến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trúc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đưa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ra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cho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toàn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bộ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đồng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thời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mô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tả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hầu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hết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yêu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cầu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thống</a:t>
          </a:r>
          <a:endParaRPr lang="en-US" sz="1200" b="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Cuối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pha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này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kiểm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tra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mục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tiêu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phạm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vi chi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tiết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sự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lựa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chọn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về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kiến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trúc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cách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xử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rủi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ro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thể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đồng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thời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quyết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định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tiếp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tục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chuyển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sang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pha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xây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dựng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hay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1200" b="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689933" y="997733"/>
        <a:ext cx="7491298" cy="894113"/>
      </dsp:txXfrm>
    </dsp:sp>
    <dsp:sp modelId="{ADBFC8F5-47A5-49CF-B0C3-42D45AA4D3BC}">
      <dsp:nvSpPr>
        <dsp:cNvPr id="0" name=""/>
        <dsp:cNvSpPr/>
      </dsp:nvSpPr>
      <dsp:spPr>
        <a:xfrm rot="5400000">
          <a:off x="-147842" y="2181658"/>
          <a:ext cx="985618" cy="689932"/>
        </a:xfrm>
        <a:prstGeom prst="chevron">
          <a:avLst/>
        </a:prstGeom>
        <a:gradFill rotWithShape="0">
          <a:gsLst>
            <a:gs pos="0">
              <a:schemeClr val="accent4">
                <a:hueOff val="1237882"/>
                <a:satOff val="-37607"/>
                <a:lumOff val="12419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237882"/>
                <a:satOff val="-37607"/>
                <a:lumOff val="12419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237882"/>
                <a:satOff val="-37607"/>
                <a:lumOff val="12419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237882"/>
                <a:satOff val="-37607"/>
                <a:lumOff val="12419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237882"/>
                <a:satOff val="-37607"/>
                <a:lumOff val="12419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237882"/>
                <a:satOff val="-37607"/>
                <a:lumOff val="12419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4">
              <a:hueOff val="1237882"/>
              <a:satOff val="-37607"/>
              <a:lumOff val="12419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kern="1200" dirty="0" err="1" smtClean="0">
              <a:latin typeface="Times New Roman" pitchFamily="18" charset="0"/>
              <a:cs typeface="Times New Roman" pitchFamily="18" charset="0"/>
            </a:rPr>
            <a:t>Xây</a:t>
          </a:r>
          <a:r>
            <a:rPr lang="en-US" sz="15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b="0" kern="1200" dirty="0" err="1" smtClean="0">
              <a:latin typeface="Times New Roman" pitchFamily="18" charset="0"/>
              <a:cs typeface="Times New Roman" pitchFamily="18" charset="0"/>
            </a:rPr>
            <a:t>dựng</a:t>
          </a:r>
          <a:endParaRPr lang="en-US" sz="1500" b="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1" y="2378781"/>
        <a:ext cx="689932" cy="295686"/>
      </dsp:txXfrm>
    </dsp:sp>
    <dsp:sp modelId="{0865B0DD-50FC-42B3-9249-D1747FC40FF9}">
      <dsp:nvSpPr>
        <dsp:cNvPr id="0" name=""/>
        <dsp:cNvSpPr/>
      </dsp:nvSpPr>
      <dsp:spPr>
        <a:xfrm rot="5400000">
          <a:off x="3936581" y="-1219120"/>
          <a:ext cx="1046370" cy="7539667"/>
        </a:xfrm>
        <a:prstGeom prst="round2SameRect">
          <a:avLst/>
        </a:prstGeom>
        <a:gradFill flip="none" rotWithShape="1">
          <a:gsLst>
            <a:gs pos="20000">
              <a:schemeClr val="bg1">
                <a:tint val="80000"/>
                <a:satMod val="300000"/>
                <a:alpha val="27000"/>
              </a:schemeClr>
            </a:gs>
            <a:gs pos="100000">
              <a:schemeClr val="bg1"/>
            </a:gs>
          </a:gsLst>
          <a:lin ang="5400000" scaled="1"/>
          <a:tileRect/>
        </a:gradFill>
        <a:ln w="10000" cap="flat" cmpd="sng" algn="ctr">
          <a:solidFill>
            <a:schemeClr val="accent4">
              <a:hueOff val="1237882"/>
              <a:satOff val="-37607"/>
              <a:lumOff val="12419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Trong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pha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này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phát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triển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một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cách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tái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lập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tăng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dần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toàn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bộ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sản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phẩm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đầy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đủ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sẵn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sàng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chuyển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giao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tới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cộng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đồng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sử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Pha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này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bao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gồm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việc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mô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tả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yêu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cầu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còn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lại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chưa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xác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định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xác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định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“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tiêu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thức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chấp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nhận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”,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làm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mịn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hoàn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thành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việc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lập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trình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ứng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. </a:t>
          </a:r>
          <a:endParaRPr lang="en-US" sz="1200" b="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Cuối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pha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này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xác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định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liệu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phần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mềm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điểm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triển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khai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dùng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đã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sẵn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sàng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vào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hoạt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động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chưa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1200" b="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689933" y="2078608"/>
        <a:ext cx="7488587" cy="944210"/>
      </dsp:txXfrm>
    </dsp:sp>
    <dsp:sp modelId="{AEFBF1DA-A050-47EE-90F9-19D059BEF4BE}">
      <dsp:nvSpPr>
        <dsp:cNvPr id="0" name=""/>
        <dsp:cNvSpPr/>
      </dsp:nvSpPr>
      <dsp:spPr>
        <a:xfrm rot="5400000">
          <a:off x="-147842" y="3277023"/>
          <a:ext cx="985618" cy="689932"/>
        </a:xfrm>
        <a:prstGeom prst="chevron">
          <a:avLst/>
        </a:prstGeom>
        <a:gradFill rotWithShape="0">
          <a:gsLst>
            <a:gs pos="0">
              <a:schemeClr val="accent4">
                <a:hueOff val="1856823"/>
                <a:satOff val="-56410"/>
                <a:lumOff val="18628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856823"/>
                <a:satOff val="-56410"/>
                <a:lumOff val="18628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856823"/>
                <a:satOff val="-56410"/>
                <a:lumOff val="18628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856823"/>
                <a:satOff val="-56410"/>
                <a:lumOff val="18628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856823"/>
                <a:satOff val="-56410"/>
                <a:lumOff val="18628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856823"/>
                <a:satOff val="-56410"/>
                <a:lumOff val="18628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4">
              <a:hueOff val="1856823"/>
              <a:satOff val="-56410"/>
              <a:lumOff val="18628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kern="1200" dirty="0" err="1" smtClean="0">
              <a:latin typeface="Times New Roman" pitchFamily="18" charset="0"/>
              <a:cs typeface="Times New Roman" pitchFamily="18" charset="0"/>
            </a:rPr>
            <a:t>Chuyển</a:t>
          </a:r>
          <a:r>
            <a:rPr lang="en-US" sz="15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b="0" kern="1200" dirty="0" err="1" smtClean="0">
              <a:latin typeface="Times New Roman" pitchFamily="18" charset="0"/>
              <a:cs typeface="Times New Roman" pitchFamily="18" charset="0"/>
            </a:rPr>
            <a:t>giao</a:t>
          </a:r>
          <a:endParaRPr lang="en-US" sz="1500" b="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1" y="3474146"/>
        <a:ext cx="689932" cy="295686"/>
      </dsp:txXfrm>
    </dsp:sp>
    <dsp:sp modelId="{C074846E-B9C7-4ED4-BC99-7DE715B929B9}">
      <dsp:nvSpPr>
        <dsp:cNvPr id="0" name=""/>
        <dsp:cNvSpPr/>
      </dsp:nvSpPr>
      <dsp:spPr>
        <a:xfrm rot="5400000">
          <a:off x="3952703" y="-85895"/>
          <a:ext cx="1014126" cy="75396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1856823"/>
              <a:satOff val="-56410"/>
              <a:lumOff val="18628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Trong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pha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này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đưa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phần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mềm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tới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cộng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đồng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sử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Khi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đã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tới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tay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sử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thì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vấn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đề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thường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phát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sinh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đòi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hỏi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những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bước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tiếp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theo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căn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chỉnh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xác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định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vấn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đề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chưa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phát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hiện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trước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đó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hay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hoàn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thiện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chức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năng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trước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đó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bị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trì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hoãn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Pha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này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thường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bắt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đầu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với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việc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tung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ra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phiên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bản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Beta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sau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đó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thay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thế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bởi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bản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chương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trình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đầy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đủ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1200" b="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689933" y="3226381"/>
        <a:ext cx="7490161" cy="915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03170175-C3ED-4C72-B085-79CCCD670CC9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92977F1F-E40B-4E53-8E11-28ED506983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46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2D9FB51A-E05F-4494-ADA5-A77EAE266FCF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1" smtClean="0"/>
              <a:t>Click to edit Master text styles</a:t>
            </a:r>
            <a:endParaRPr lang="en-US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13CD1B0D-083E-4DA2-81AD-16B7E9711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5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AB5E-65B2-470F-A90D-8944CCF2250D}" type="datetime2">
              <a:rPr lang="en-US" smtClean="0"/>
              <a:pPr/>
              <a:t>Friday, August 20, 2010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066D-E18E-46CA-ADDB-DC7D9F287FCD}" type="datetime2">
              <a:rPr lang="en-US" smtClean="0"/>
              <a:pPr/>
              <a:t>Friday, August 20, 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5AB2-AD30-4274-ADEE-77A916493B5C}" type="datetime2">
              <a:rPr lang="en-US" smtClean="0"/>
              <a:pPr/>
              <a:t>Friday, August 20, 2010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396-5064-41C5-A285-015EE0047001}" type="datetime2">
              <a:rPr lang="en-US" smtClean="0"/>
              <a:pPr/>
              <a:t>Friday, August 20, 2010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4B0-3E89-40BA-B086-97296A422E36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C974-5669-4F4D-B5F7-AEFAF0EB8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4B0-3E89-40BA-B086-97296A422E36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C974-5669-4F4D-B5F7-AEFAF0EB8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4B0-3E89-40BA-B086-97296A422E36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C974-5669-4F4D-B5F7-AEFAF0EB8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/>
            <a:fld id="{4C8A7A92-D244-4C94-97DC-00C50A8E32A7}" type="datetime2">
              <a:rPr lang="en-US" smtClean="0"/>
              <a:pPr algn="l"/>
              <a:t>Friday, August 20, 2010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/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F7A2BDD-D331-44F0-96AA-4FB4ED497064}" type="slidenum">
              <a:rPr lang="en-US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rtl="0" eaLnBrk="1" latinLnBrk="0" hangingPunct="1">
        <a:spcBef>
          <a:spcPct val="0"/>
        </a:spcBef>
        <a:buNone/>
        <a:defRPr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304800" y="1825625"/>
            <a:ext cx="8458200" cy="1222375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3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3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3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3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3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30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vietnamnet</a:t>
            </a:r>
            <a:endParaRPr lang="en-US" sz="3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438400" y="4419600"/>
            <a:ext cx="5486400" cy="914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Project      :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dung</a:t>
            </a:r>
          </a:p>
          <a:p>
            <a:r>
              <a:rPr lang="en-US" dirty="0" smtClean="0"/>
              <a:t>Company  :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VietNamNet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/>
              <a:t>Presenter : KTDH</a:t>
            </a:r>
            <a:endParaRPr lang="en-US" sz="2600" dirty="0"/>
          </a:p>
        </p:txBody>
      </p:sp>
      <p:pic>
        <p:nvPicPr>
          <p:cNvPr id="1026" name="Picture 2" descr="vietnamn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76200"/>
            <a:ext cx="10001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Quy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trình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phát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triển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mềm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304800" y="1295400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?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Tầm quan trọng của quy trình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– RUP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Quy trình phát triển phần mềm của VietNamNet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 rot="10800000">
            <a:off x="0" y="2743200"/>
            <a:ext cx="652463" cy="381000"/>
          </a:xfrm>
          <a:prstGeom prst="leftArrow">
            <a:avLst>
              <a:gd name="adj1" fmla="val 50000"/>
              <a:gd name="adj2" fmla="val 32118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Quy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trình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phát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triển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mềm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1352490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phầm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vietnamnet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533400" y="2438400"/>
          <a:ext cx="822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/>
          <p:cNvSpPr/>
          <p:nvPr/>
        </p:nvSpPr>
        <p:spPr>
          <a:xfrm>
            <a:off x="1295400" y="1905000"/>
            <a:ext cx="7696200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r"/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pha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(Phase)</a:t>
            </a:r>
            <a:endParaRPr lang="en-US" sz="2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9EE745E-4D19-4A19-828C-8ECB97199D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89EE745E-4D19-4A19-828C-8ECB97199D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89EE745E-4D19-4A19-828C-8ECB97199D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graphicEl>
                                              <a:dgm id="{89EE745E-4D19-4A19-828C-8ECB97199D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3E58774-D024-45B7-BC3E-5514F18F31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graphicEl>
                                              <a:dgm id="{F3E58774-D024-45B7-BC3E-5514F18F31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graphicEl>
                                              <a:dgm id="{F3E58774-D024-45B7-BC3E-5514F18F31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graphicEl>
                                              <a:dgm id="{F3E58774-D024-45B7-BC3E-5514F18F31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graphicEl>
                                              <a:dgm id="{F3E58774-D024-45B7-BC3E-5514F18F31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5BFF464-8791-4EF1-832E-183E2642CA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95BFF464-8791-4EF1-832E-183E2642CA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95BFF464-8791-4EF1-832E-183E2642CA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95BFF464-8791-4EF1-832E-183E2642CA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00A1001-295C-4A76-8A6A-C814A34DB0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graphicEl>
                                              <a:dgm id="{800A1001-295C-4A76-8A6A-C814A34DB0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graphicEl>
                                              <a:dgm id="{800A1001-295C-4A76-8A6A-C814A34DB0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graphicEl>
                                              <a:dgm id="{800A1001-295C-4A76-8A6A-C814A34DB0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graphicEl>
                                              <a:dgm id="{800A1001-295C-4A76-8A6A-C814A34DB0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DBFC8F5-47A5-49CF-B0C3-42D45AA4D3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ADBFC8F5-47A5-49CF-B0C3-42D45AA4D3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ADBFC8F5-47A5-49CF-B0C3-42D45AA4D3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graphicEl>
                                              <a:dgm id="{ADBFC8F5-47A5-49CF-B0C3-42D45AA4D3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865B0DD-50FC-42B3-9249-D1747FC40F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graphicEl>
                                              <a:dgm id="{0865B0DD-50FC-42B3-9249-D1747FC40F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graphicEl>
                                              <a:dgm id="{0865B0DD-50FC-42B3-9249-D1747FC40F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graphicEl>
                                              <a:dgm id="{0865B0DD-50FC-42B3-9249-D1747FC40F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graphicEl>
                                              <a:dgm id="{0865B0DD-50FC-42B3-9249-D1747FC40F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EFBF1DA-A050-47EE-90F9-19D059BEF4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dgm id="{AEFBF1DA-A050-47EE-90F9-19D059BEF4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>
                                            <p:graphicEl>
                                              <a:dgm id="{AEFBF1DA-A050-47EE-90F9-19D059BEF4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>
                                            <p:graphicEl>
                                              <a:dgm id="{AEFBF1DA-A050-47EE-90F9-19D059BEF4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74846E-B9C7-4ED4-BC99-7DE715B929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graphicEl>
                                              <a:dgm id="{C074846E-B9C7-4ED4-BC99-7DE715B929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>
                                            <p:graphicEl>
                                              <a:dgm id="{C074846E-B9C7-4ED4-BC99-7DE715B929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>
                                            <p:graphicEl>
                                              <a:dgm id="{C074846E-B9C7-4ED4-BC99-7DE715B929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Quy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trình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phát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triển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mềm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1352490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phầm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vietnamnet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5400" y="1905000"/>
            <a:ext cx="7696200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r"/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việc</a:t>
            </a:r>
            <a:endParaRPr lang="en-US" sz="2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3"/>
          <p:cNvSpPr txBox="1">
            <a:spLocks/>
          </p:cNvSpPr>
          <p:nvPr/>
        </p:nvSpPr>
        <p:spPr>
          <a:xfrm>
            <a:off x="304800" y="2332037"/>
            <a:ext cx="8686800" cy="4525963"/>
          </a:xfrm>
          <a:prstGeom prst="rect">
            <a:avLst/>
          </a:prstGeom>
        </p:spPr>
        <p:txBody>
          <a:bodyPr vert="horz" numCol="1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(business modeling): 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3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(requirement):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huống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”  (use case base method)</a:t>
            </a:r>
            <a:endParaRPr lang="en-US" sz="13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(analysis &amp; design): 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huống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kịch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3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soát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trì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hạ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Quy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trình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phát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triển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mềm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1352490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phầm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vietnamnet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5400" y="1752600"/>
            <a:ext cx="7696200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r"/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endParaRPr lang="en-US" sz="2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3"/>
          <p:cNvSpPr txBox="1">
            <a:spLocks/>
          </p:cNvSpPr>
          <p:nvPr/>
        </p:nvSpPr>
        <p:spPr>
          <a:xfrm>
            <a:off x="304800" y="2133600"/>
            <a:ext cx="8686800" cy="4525963"/>
          </a:xfrm>
          <a:prstGeom prst="rect">
            <a:avLst/>
          </a:prstGeom>
        </p:spPr>
        <p:txBody>
          <a:bodyPr vert="horz" numCol="1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Trừu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3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err="1" smtClean="0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1300" b="1" smtClean="0">
                <a:latin typeface="Times New Roman" pitchFamily="18" charset="0"/>
                <a:cs typeface="Times New Roman" pitchFamily="18" charset="0"/>
              </a:rPr>
              <a:t> huống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(Use-Case):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huống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”  (use case base method)</a:t>
            </a:r>
            <a:endParaRPr lang="en-US" sz="13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(analysis &amp; design): 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cứng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3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: 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ô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Quy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trình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phát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triển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mềm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1352490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phầm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vietnamnet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5400" y="1752600"/>
            <a:ext cx="7696200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r"/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trình</a:t>
            </a:r>
            <a:endParaRPr lang="en-US" sz="2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209800"/>
            <a:ext cx="5638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/>
          </p:cNvSpPr>
          <p:nvPr/>
        </p:nvSpPr>
        <p:spPr>
          <a:xfrm>
            <a:off x="533400" y="2133600"/>
            <a:ext cx="2819400" cy="381000"/>
          </a:xfrm>
          <a:prstGeom prst="rect">
            <a:avLst/>
          </a:prstGeom>
        </p:spPr>
        <p:txBody>
          <a:bodyPr vert="horz" numCol="1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1_Requirements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3"/>
          <p:cNvSpPr txBox="1">
            <a:spLocks/>
          </p:cNvSpPr>
          <p:nvPr/>
        </p:nvSpPr>
        <p:spPr>
          <a:xfrm>
            <a:off x="533400" y="2552700"/>
            <a:ext cx="2819400" cy="381000"/>
          </a:xfrm>
          <a:prstGeom prst="rect">
            <a:avLst/>
          </a:prstGeom>
        </p:spPr>
        <p:txBody>
          <a:bodyPr vert="horz" numCol="1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2_Analysis and Design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3"/>
          <p:cNvSpPr txBox="1">
            <a:spLocks/>
          </p:cNvSpPr>
          <p:nvPr/>
        </p:nvSpPr>
        <p:spPr>
          <a:xfrm>
            <a:off x="533400" y="2971800"/>
            <a:ext cx="2819400" cy="381000"/>
          </a:xfrm>
          <a:prstGeom prst="rect">
            <a:avLst/>
          </a:prstGeom>
        </p:spPr>
        <p:txBody>
          <a:bodyPr vert="horz" numCol="1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3_Implementation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3"/>
          <p:cNvSpPr txBox="1">
            <a:spLocks/>
          </p:cNvSpPr>
          <p:nvPr/>
        </p:nvSpPr>
        <p:spPr>
          <a:xfrm>
            <a:off x="533400" y="3429000"/>
            <a:ext cx="2819400" cy="381000"/>
          </a:xfrm>
          <a:prstGeom prst="rect">
            <a:avLst/>
          </a:prstGeom>
        </p:spPr>
        <p:txBody>
          <a:bodyPr vert="horz" numCol="1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4_Testing 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3"/>
          <p:cNvSpPr txBox="1">
            <a:spLocks/>
          </p:cNvSpPr>
          <p:nvPr/>
        </p:nvSpPr>
        <p:spPr>
          <a:xfrm>
            <a:off x="533400" y="3943350"/>
            <a:ext cx="2819400" cy="381000"/>
          </a:xfrm>
          <a:prstGeom prst="rect">
            <a:avLst/>
          </a:prstGeom>
        </p:spPr>
        <p:txBody>
          <a:bodyPr vert="horz" numCol="1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5_Plans 	</a:t>
            </a: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3"/>
          <p:cNvSpPr txBox="1">
            <a:spLocks/>
          </p:cNvSpPr>
          <p:nvPr/>
        </p:nvSpPr>
        <p:spPr>
          <a:xfrm>
            <a:off x="533400" y="4410075"/>
            <a:ext cx="2819400" cy="381000"/>
          </a:xfrm>
          <a:prstGeom prst="rect">
            <a:avLst/>
          </a:prstGeom>
        </p:spPr>
        <p:txBody>
          <a:bodyPr vert="horz" numCol="1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6_Monitoring 	</a:t>
            </a: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3"/>
          <p:cNvSpPr txBox="1">
            <a:spLocks/>
          </p:cNvSpPr>
          <p:nvPr/>
        </p:nvSpPr>
        <p:spPr>
          <a:xfrm>
            <a:off x="533400" y="4876800"/>
            <a:ext cx="2819400" cy="381000"/>
          </a:xfrm>
          <a:prstGeom prst="rect">
            <a:avLst/>
          </a:prstGeom>
        </p:spPr>
        <p:txBody>
          <a:bodyPr vert="horz" numCol="1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8_Source Code	</a:t>
            </a: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3"/>
          <p:cNvSpPr txBox="1">
            <a:spLocks/>
          </p:cNvSpPr>
          <p:nvPr/>
        </p:nvSpPr>
        <p:spPr>
          <a:xfrm>
            <a:off x="533400" y="5334000"/>
            <a:ext cx="2819400" cy="381000"/>
          </a:xfrm>
          <a:prstGeom prst="rect">
            <a:avLst/>
          </a:prstGeom>
        </p:spPr>
        <p:txBody>
          <a:bodyPr vert="horz" numCol="1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9_Timesheet 	</a:t>
            </a: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3"/>
          <p:cNvSpPr txBox="1">
            <a:spLocks/>
          </p:cNvSpPr>
          <p:nvPr/>
        </p:nvSpPr>
        <p:spPr>
          <a:xfrm>
            <a:off x="533400" y="5791200"/>
            <a:ext cx="2819400" cy="381000"/>
          </a:xfrm>
          <a:prstGeom prst="rect">
            <a:avLst/>
          </a:prstGeom>
        </p:spPr>
        <p:txBody>
          <a:bodyPr vert="horz" numCol="1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10_Reference 	</a:t>
            </a: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3"/>
          <p:cNvSpPr txBox="1">
            <a:spLocks/>
          </p:cNvSpPr>
          <p:nvPr/>
        </p:nvSpPr>
        <p:spPr>
          <a:xfrm>
            <a:off x="533400" y="6248400"/>
            <a:ext cx="2819400" cy="381000"/>
          </a:xfrm>
          <a:prstGeom prst="rect">
            <a:avLst/>
          </a:prstGeom>
        </p:spPr>
        <p:txBody>
          <a:bodyPr vert="horz" numCol="1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11_System Deployment 	</a:t>
            </a: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Nội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dung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304800" y="1295400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VietNamNet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endParaRPr lang="en-US" sz="25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Demo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- UNION Site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Thảo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endParaRPr lang="en-US" sz="25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 rot="10800000">
            <a:off x="-2" y="1828800"/>
            <a:ext cx="652463" cy="381000"/>
          </a:xfrm>
          <a:prstGeom prst="leftArrow">
            <a:avLst>
              <a:gd name="adj1" fmla="val 50000"/>
              <a:gd name="adj2" fmla="val 32118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Hệ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thống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mới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"/>
          <p:cNvSpPr txBox="1">
            <a:spLocks/>
          </p:cNvSpPr>
          <p:nvPr/>
        </p:nvSpPr>
        <p:spPr>
          <a:xfrm>
            <a:off x="1905000" y="6172200"/>
            <a:ext cx="5638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all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Mô</a:t>
            </a:r>
            <a:r>
              <a:rPr kumimoji="0" lang="en-US" sz="2500" b="1" i="0" u="none" strike="noStrike" kern="1200" cap="all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500" b="1" i="0" u="none" strike="noStrike" kern="1200" cap="all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hình</a:t>
            </a:r>
            <a:r>
              <a:rPr kumimoji="0" lang="en-US" sz="2500" b="1" i="0" u="none" strike="noStrike" kern="1200" cap="all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500" b="1" i="0" u="none" strike="noStrike" kern="1200" cap="all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tổng</a:t>
            </a:r>
            <a:r>
              <a:rPr kumimoji="0" lang="en-US" sz="2500" b="1" i="0" u="none" strike="noStrike" kern="1200" cap="all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500" b="1" i="0" u="none" strike="noStrike" kern="1200" cap="all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quan</a:t>
            </a:r>
            <a:r>
              <a:rPr kumimoji="0" lang="en-US" sz="2500" b="1" i="0" u="none" strike="noStrike" kern="1200" cap="all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500" b="1" i="0" u="none" strike="noStrike" kern="1200" cap="all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Hệ</a:t>
            </a:r>
            <a:r>
              <a:rPr kumimoji="0" lang="en-US" sz="2500" b="1" i="0" u="none" strike="noStrike" kern="1200" cap="all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500" b="1" i="0" u="none" strike="noStrike" kern="1200" cap="all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thống</a:t>
            </a:r>
            <a:endParaRPr kumimoji="0" lang="en-US" sz="2500" b="1" i="0" u="none" strike="noStrike" kern="1200" cap="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2400" y="1321475"/>
            <a:ext cx="3581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 smtClean="0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- .NET 2.0, Web 2.0, Ajax, Drag &amp; Drop</a:t>
            </a:r>
          </a:p>
          <a:p>
            <a:pPr>
              <a:buFontTx/>
              <a:buChar char="-"/>
            </a:pP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dò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Tx/>
              <a:buChar char="-"/>
            </a:pP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Control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mới</a:t>
            </a: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- Cache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endParaRPr 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28956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 smtClean="0">
                <a:latin typeface="Times New Roman" pitchFamily="18" charset="0"/>
                <a:cs typeface="Times New Roman" pitchFamily="18" charset="0"/>
              </a:rPr>
              <a:t>mật</a:t>
            </a:r>
            <a:endParaRPr lang="en-US" sz="15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Tường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lửa</a:t>
            </a: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, VPN</a:t>
            </a:r>
          </a:p>
          <a:p>
            <a:pPr lvl="1">
              <a:buFont typeface="Wingdings" pitchFamily="2" charset="2"/>
              <a:buChar char="§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Core system shield</a:t>
            </a:r>
          </a:p>
          <a:p>
            <a:pPr lvl="1">
              <a:buFont typeface="Wingdings" pitchFamily="2" charset="2"/>
              <a:buChar char="§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khẩu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khẩu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smtClean="0">
                <a:latin typeface="Times New Roman" pitchFamily="18" charset="0"/>
                <a:cs typeface="Times New Roman" pitchFamily="18" charset="0"/>
              </a:rPr>
              <a:t>qua mobile</a:t>
            </a:r>
            <a:endParaRPr lang="en-US" sz="1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1219200"/>
            <a:ext cx="509587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Hệ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thống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mới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990600" y="1676400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Mobule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010400" y="3352800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n</a:t>
            </a:r>
          </a:p>
        </p:txBody>
      </p:sp>
      <p:sp>
        <p:nvSpPr>
          <p:cNvPr id="10" name="Oval 9"/>
          <p:cNvSpPr/>
          <p:nvPr/>
        </p:nvSpPr>
        <p:spPr>
          <a:xfrm>
            <a:off x="3200400" y="1219200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2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562600" y="1371600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3</a:t>
            </a:r>
            <a:endParaRPr lang="en-US" dirty="0"/>
          </a:p>
        </p:txBody>
      </p:sp>
      <p:grpSp>
        <p:nvGrpSpPr>
          <p:cNvPr id="3" name="Group 11"/>
          <p:cNvGrpSpPr/>
          <p:nvPr/>
        </p:nvGrpSpPr>
        <p:grpSpPr>
          <a:xfrm>
            <a:off x="685800" y="3581400"/>
            <a:ext cx="1219200" cy="1524000"/>
            <a:chOff x="685800" y="2514600"/>
            <a:chExt cx="1219200" cy="1524000"/>
          </a:xfrm>
          <a:solidFill>
            <a:srgbClr val="0070C0"/>
          </a:solidFill>
        </p:grpSpPr>
        <p:sp>
          <p:nvSpPr>
            <p:cNvPr id="13" name="Flowchart: Magnetic Disk 12"/>
            <p:cNvSpPr/>
            <p:nvPr/>
          </p:nvSpPr>
          <p:spPr>
            <a:xfrm>
              <a:off x="685800" y="2514600"/>
              <a:ext cx="1219200" cy="1524000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5800" y="3200400"/>
              <a:ext cx="11430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Database</a:t>
              </a:r>
              <a:endParaRPr lang="en-US" dirty="0"/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3657600" y="3584028"/>
            <a:ext cx="1676400" cy="1445172"/>
            <a:chOff x="3581400" y="2517228"/>
            <a:chExt cx="1676400" cy="1445172"/>
          </a:xfrm>
          <a:solidFill>
            <a:srgbClr val="0070C0"/>
          </a:solidFill>
        </p:grpSpPr>
        <p:sp>
          <p:nvSpPr>
            <p:cNvPr id="16" name="Hexagon 15"/>
            <p:cNvSpPr/>
            <p:nvPr/>
          </p:nvSpPr>
          <p:spPr>
            <a:xfrm>
              <a:off x="3581400" y="2517228"/>
              <a:ext cx="1676400" cy="1445172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38600" y="3048000"/>
              <a:ext cx="685800" cy="381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Core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2057400" y="4267200"/>
            <a:ext cx="1447800" cy="1588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2667000" y="2438400"/>
            <a:ext cx="1143000" cy="114300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H="1">
            <a:off x="3543300" y="2781300"/>
            <a:ext cx="1219200" cy="7620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4762500" y="2324100"/>
            <a:ext cx="1219200" cy="114300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 flipV="1">
            <a:off x="5181600" y="2819400"/>
            <a:ext cx="1905000" cy="91440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5334000" y="3962400"/>
            <a:ext cx="1676400" cy="7620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162800" y="2133600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…</a:t>
            </a:r>
            <a:endParaRPr lang="en-US" dirty="0"/>
          </a:p>
        </p:txBody>
      </p:sp>
      <p:sp>
        <p:nvSpPr>
          <p:cNvPr id="30" name="Rectangle 2"/>
          <p:cNvSpPr txBox="1">
            <a:spLocks/>
          </p:cNvSpPr>
          <p:nvPr/>
        </p:nvSpPr>
        <p:spPr>
          <a:xfrm>
            <a:off x="1676400" y="5410200"/>
            <a:ext cx="5486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all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Kiến</a:t>
            </a:r>
            <a:r>
              <a:rPr kumimoji="0" lang="en-US" sz="2500" b="1" i="0" u="none" strike="noStrike" kern="1200" cap="all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500" b="1" i="0" u="none" strike="noStrike" kern="1200" cap="all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trúc</a:t>
            </a:r>
            <a:r>
              <a:rPr kumimoji="0" lang="en-US" sz="2500" b="1" i="0" u="none" strike="noStrike" kern="1200" cap="all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500" b="1" i="0" u="none" strike="noStrike" kern="1200" cap="all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Hệ</a:t>
            </a:r>
            <a:r>
              <a:rPr kumimoji="0" lang="en-US" sz="2500" b="1" i="0" u="none" strike="noStrike" kern="1200" cap="all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500" b="1" i="0" u="none" strike="noStrike" kern="1200" cap="all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thống</a:t>
            </a:r>
            <a:endParaRPr kumimoji="0" lang="en-US" sz="2500" b="1" i="0" u="none" strike="noStrike" kern="1200" cap="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Hệ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thống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mới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228600" y="1371600"/>
            <a:ext cx="8763000" cy="5333999"/>
            <a:chOff x="228600" y="381000"/>
            <a:chExt cx="8763000" cy="6353734"/>
          </a:xfrm>
        </p:grpSpPr>
        <p:sp>
          <p:nvSpPr>
            <p:cNvPr id="24" name="Diamond 23"/>
            <p:cNvSpPr/>
            <p:nvPr/>
          </p:nvSpPr>
          <p:spPr>
            <a:xfrm>
              <a:off x="7239000" y="1143000"/>
              <a:ext cx="1752600" cy="17526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Web</a:t>
              </a:r>
              <a:endParaRPr lang="en-US" sz="2800" dirty="0"/>
            </a:p>
          </p:txBody>
        </p:sp>
        <p:sp>
          <p:nvSpPr>
            <p:cNvPr id="25" name="Diamond 24"/>
            <p:cNvSpPr/>
            <p:nvPr/>
          </p:nvSpPr>
          <p:spPr>
            <a:xfrm>
              <a:off x="7239000" y="3276600"/>
              <a:ext cx="1752600" cy="17526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WAP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05600" y="381000"/>
              <a:ext cx="457200" cy="556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PROXY</a:t>
              </a:r>
              <a:endParaRPr lang="en-US" sz="32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28600" y="609600"/>
              <a:ext cx="2057400" cy="556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System</a:t>
              </a:r>
              <a:endParaRPr lang="en-US" sz="28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886200" y="533400"/>
              <a:ext cx="2438400" cy="1066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HTML Server 01</a:t>
              </a:r>
              <a:endParaRPr lang="en-US" sz="24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3886200" y="838200"/>
              <a:ext cx="2438400" cy="1066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HTML Server 02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3886200" y="1143000"/>
              <a:ext cx="2438400" cy="1066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HTML Server n</a:t>
              </a:r>
              <a:endParaRPr lang="en-US" sz="2400" dirty="0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2362200" y="762000"/>
              <a:ext cx="14478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SYNC</a:t>
              </a:r>
              <a:endParaRPr lang="en-US" sz="2400" dirty="0"/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2362200" y="1066800"/>
              <a:ext cx="14478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SYNC</a:t>
              </a:r>
              <a:endParaRPr lang="en-US" sz="2400" dirty="0"/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2362200" y="1371600"/>
              <a:ext cx="14478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SYNC</a:t>
              </a:r>
              <a:endParaRPr lang="en-US" sz="2400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3886200" y="2286000"/>
              <a:ext cx="2438400" cy="1066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IMAGE Server 01</a:t>
              </a:r>
              <a:endParaRPr lang="en-US" sz="2400" dirty="0"/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2362200" y="2514600"/>
              <a:ext cx="14478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SYNC</a:t>
              </a:r>
              <a:endParaRPr lang="en-US" sz="2400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3886200" y="2590800"/>
              <a:ext cx="2438400" cy="1066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IMAGE Server 02</a:t>
              </a:r>
              <a:endParaRPr lang="en-US" sz="2400" dirty="0"/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2362200" y="2819400"/>
              <a:ext cx="14478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SYNC</a:t>
              </a:r>
              <a:endParaRPr lang="en-US" sz="2400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3886200" y="2895600"/>
              <a:ext cx="2438400" cy="1066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IMAGE Server n</a:t>
              </a:r>
              <a:endParaRPr lang="en-US" sz="2400" dirty="0"/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2362200" y="3124200"/>
              <a:ext cx="14478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SYNC</a:t>
              </a:r>
              <a:endParaRPr lang="en-US" sz="2400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3886200" y="4038600"/>
              <a:ext cx="2438400" cy="1066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MEDIA Server 01</a:t>
              </a:r>
              <a:endParaRPr lang="en-US" sz="2400" dirty="0"/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2362200" y="4267200"/>
              <a:ext cx="14478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SYNC</a:t>
              </a:r>
              <a:endParaRPr lang="en-US" sz="2400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3886200" y="4343400"/>
              <a:ext cx="2438400" cy="1066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MEDIA Server 02</a:t>
              </a:r>
              <a:endParaRPr lang="en-US" sz="2400" dirty="0"/>
            </a:p>
          </p:txBody>
        </p:sp>
        <p:sp>
          <p:nvSpPr>
            <p:cNvPr id="45" name="Right Arrow 44"/>
            <p:cNvSpPr/>
            <p:nvPr/>
          </p:nvSpPr>
          <p:spPr>
            <a:xfrm>
              <a:off x="2362200" y="4572000"/>
              <a:ext cx="14478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SYNC</a:t>
              </a:r>
              <a:endParaRPr lang="en-US" sz="2400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3886200" y="4648200"/>
              <a:ext cx="2438400" cy="1066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MEDIA Server n</a:t>
              </a:r>
              <a:endParaRPr lang="en-US" sz="2400" dirty="0"/>
            </a:p>
          </p:txBody>
        </p:sp>
        <p:sp>
          <p:nvSpPr>
            <p:cNvPr id="47" name="Right Arrow 46"/>
            <p:cNvSpPr/>
            <p:nvPr/>
          </p:nvSpPr>
          <p:spPr>
            <a:xfrm>
              <a:off x="2362200" y="4876800"/>
              <a:ext cx="14478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SYNC</a:t>
              </a:r>
              <a:endParaRPr lang="en-US" sz="2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362200" y="6166479"/>
              <a:ext cx="4191000" cy="568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500" b="1" cap="all" dirty="0" err="1" smtClean="0">
                  <a:solidFill>
                    <a:srgbClr val="C00000"/>
                  </a:solidFill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Mô</a:t>
              </a:r>
              <a:r>
                <a:rPr lang="en-US" sz="2500" b="1" cap="all" dirty="0" smtClean="0">
                  <a:solidFill>
                    <a:srgbClr val="C00000"/>
                  </a:solidFill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500" b="1" cap="all" dirty="0" err="1" smtClean="0">
                  <a:solidFill>
                    <a:srgbClr val="C00000"/>
                  </a:solidFill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hình</a:t>
              </a:r>
              <a:r>
                <a:rPr lang="en-US" sz="2500" b="1" cap="all" dirty="0" smtClean="0">
                  <a:solidFill>
                    <a:srgbClr val="C00000"/>
                  </a:solidFill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500" b="1" cap="all" dirty="0" err="1" smtClean="0">
                  <a:solidFill>
                    <a:srgbClr val="C00000"/>
                  </a:solidFill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Hoạt</a:t>
              </a:r>
              <a:r>
                <a:rPr lang="en-US" sz="2500" b="1" cap="all" dirty="0" smtClean="0">
                  <a:solidFill>
                    <a:srgbClr val="C00000"/>
                  </a:solidFill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500" b="1" cap="all" dirty="0" err="1" smtClean="0">
                  <a:solidFill>
                    <a:srgbClr val="C00000"/>
                  </a:solidFill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động</a:t>
              </a:r>
              <a:endParaRPr lang="en-US" sz="2500" b="1" cap="all" dirty="0">
                <a:solidFill>
                  <a:srgbClr val="C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Hệ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thống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mới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8" name="Group 14"/>
          <p:cNvGrpSpPr/>
          <p:nvPr/>
        </p:nvGrpSpPr>
        <p:grpSpPr>
          <a:xfrm>
            <a:off x="3733800" y="3623846"/>
            <a:ext cx="1676400" cy="1445172"/>
            <a:chOff x="3581400" y="2517228"/>
            <a:chExt cx="1676400" cy="1445172"/>
          </a:xfrm>
          <a:solidFill>
            <a:srgbClr val="0070C0"/>
          </a:solidFill>
        </p:grpSpPr>
        <p:sp>
          <p:nvSpPr>
            <p:cNvPr id="10" name="Hexagon 9"/>
            <p:cNvSpPr/>
            <p:nvPr/>
          </p:nvSpPr>
          <p:spPr>
            <a:xfrm>
              <a:off x="3581400" y="2517228"/>
              <a:ext cx="1676400" cy="1445172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38600" y="3048000"/>
              <a:ext cx="9144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V-CMS</a:t>
              </a:r>
            </a:p>
          </p:txBody>
        </p:sp>
      </p:grpSp>
      <p:pic>
        <p:nvPicPr>
          <p:cNvPr id="12" name="Picture 2" descr="C:\Users\AnhDT\Desktop\Material\administrator-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5224046"/>
            <a:ext cx="1295400" cy="1295400"/>
          </a:xfrm>
          <a:prstGeom prst="rect">
            <a:avLst/>
          </a:prstGeom>
          <a:noFill/>
        </p:spPr>
      </p:pic>
      <p:pic>
        <p:nvPicPr>
          <p:cNvPr id="13" name="Picture 3" descr="C:\Users\AnhDT\Desktop\Material\User grou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56879" y="2557046"/>
            <a:ext cx="1210121" cy="127158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295400" y="377624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Bạn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đọc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19400" y="3547646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" name="Picture 2" descr="C:\Users\AnhDT\Desktop\Material\administrator-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2480846"/>
            <a:ext cx="1219200" cy="1219200"/>
          </a:xfrm>
          <a:prstGeom prst="rect">
            <a:avLst/>
          </a:prstGeom>
          <a:noFill/>
        </p:spPr>
      </p:pic>
      <p:cxnSp>
        <p:nvCxnSpPr>
          <p:cNvPr id="20" name="Straight Arrow Connector 19"/>
          <p:cNvCxnSpPr/>
          <p:nvPr/>
        </p:nvCxnSpPr>
        <p:spPr>
          <a:xfrm flipV="1">
            <a:off x="2819400" y="4995446"/>
            <a:ext cx="11430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47800" y="651944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Quản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trị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19800" y="377624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Phóng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viên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7" name="Picture 2" descr="C:\Users\AnhDT\Desktop\Material\administrator-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5071646"/>
            <a:ext cx="1295400" cy="1295400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5943600" y="636704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Bên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thứ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10800000" flipV="1">
            <a:off x="5334000" y="3471446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1"/>
          </p:cNvCxnSpPr>
          <p:nvPr/>
        </p:nvCxnSpPr>
        <p:spPr>
          <a:xfrm rot="10800000">
            <a:off x="5181600" y="4919246"/>
            <a:ext cx="838200" cy="800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295400" y="1352490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thống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5" grpId="0"/>
      <p:bldP spid="26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Giới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thiệu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304800" y="1295400"/>
            <a:ext cx="8686800" cy="4525963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VietNamNet</a:t>
            </a:r>
            <a:endParaRPr lang="en-US" sz="25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endParaRPr lang="en-US" sz="25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Demo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endParaRPr lang="en-US" sz="25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tới</a:t>
            </a: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Thành phần tham dự:</a:t>
            </a:r>
            <a:endParaRPr lang="en-US" sz="25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en-US" sz="25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TBT, P-TBT</a:t>
            </a:r>
            <a:endParaRPr lang="en-US" sz="25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CMS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endParaRPr lang="en-US" sz="25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Thời</a:t>
            </a:r>
            <a:r>
              <a:rPr kumimoji="0" lang="en-US" sz="25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5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gian</a:t>
            </a:r>
            <a:r>
              <a:rPr kumimoji="0" lang="en-US" sz="25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 60 </a:t>
            </a:r>
            <a:r>
              <a:rPr kumimoji="0" lang="en-US" sz="25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phút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Hệ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thống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mới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19200" y="1371600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mới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743200" y="2895600"/>
            <a:ext cx="5791200" cy="3124200"/>
          </a:xfrm>
          <a:prstGeom prst="wedgeRoundRectCallout">
            <a:avLst>
              <a:gd name="adj1" fmla="val -61776"/>
              <a:gd name="adj2" fmla="val -190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Arial" pitchFamily="34" charset="0"/>
              <a:buChar char="•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&gt;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pageview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/ day / server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đẹp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cuối.</a:t>
            </a:r>
          </a:p>
          <a:p>
            <a:pPr algn="just">
              <a:buFont typeface="Arial" pitchFamily="34" charset="0"/>
              <a:buChar char="•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 Giao diện WAP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Cá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Tính tương tác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: khả năng tích hợp các tính năng tương  tác với người dùng : feedback, votting, polling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3" descr="C:\Users\AnhDT\Desktop\Material\User grou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479" y="2938046"/>
            <a:ext cx="1210121" cy="127158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62000" y="415724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Bạn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đọc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95400" y="1905000"/>
            <a:ext cx="7696200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r"/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đọc</a:t>
            </a:r>
            <a:endParaRPr lang="en-US" sz="2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Hệ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thống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mới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19200" y="1371600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mới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8" name="Picture 3" descr="C:\Users\AnhDT\Desktop\Material\User grou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479" y="3352800"/>
            <a:ext cx="1210121" cy="127158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62000" y="45720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Tòa soạn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95400" y="1905000"/>
            <a:ext cx="7696200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r"/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phóng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biên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viên</a:t>
            </a:r>
            <a:endParaRPr lang="en-US" sz="2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3048000" y="2971800"/>
            <a:ext cx="5791200" cy="2362200"/>
          </a:xfrm>
          <a:prstGeom prst="wedgeRoundRectCallout">
            <a:avLst>
              <a:gd name="adj1" fmla="val -65887"/>
              <a:gd name="adj2" fmla="val -38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minh: 4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kéo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customize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resize, thumbnail, …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Upload file zip, unzip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Multi select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Hệ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thống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mới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19200" y="1371600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mới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8" name="Picture 3" descr="C:\Users\AnhDT\Desktop\Material\User grou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479" y="3352800"/>
            <a:ext cx="1210121" cy="127158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62000" y="45720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Quản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trị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95400" y="1905000"/>
            <a:ext cx="7696200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r"/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trị</a:t>
            </a:r>
            <a:endParaRPr lang="en-US" sz="2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2895600" y="3200400"/>
            <a:ext cx="5791200" cy="2362200"/>
          </a:xfrm>
          <a:prstGeom prst="wedgeRoundRectCallout">
            <a:avLst>
              <a:gd name="adj1" fmla="val -61776"/>
              <a:gd name="adj2" fmla="val -122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site,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site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chẽ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media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chóng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(load-balancing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Nâng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lợi</a:t>
            </a:r>
          </a:p>
          <a:p>
            <a:pPr algn="just">
              <a:buFont typeface="Arial" pitchFamily="34" charset="0"/>
              <a:buChar char="•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 Thống kê báo cáo</a:t>
            </a:r>
          </a:p>
          <a:p>
            <a:pPr algn="just">
              <a:buFont typeface="Arial" pitchFamily="34" charset="0"/>
              <a:buChar char="•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 Đánh giá hiệu quả theo Ban, Phóng viên 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Hệ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thống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mới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19200" y="1371600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mới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8" name="Picture 3" descr="C:\Users\AnhDT\Desktop\Material\User grou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479" y="3352800"/>
            <a:ext cx="1210121" cy="127158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62000" y="45720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Bên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thứ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95400" y="1905000"/>
            <a:ext cx="7696200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r"/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ba</a:t>
            </a:r>
            <a:endParaRPr lang="en-US" sz="2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2667000" y="2819400"/>
            <a:ext cx="5791200" cy="2667000"/>
          </a:xfrm>
          <a:prstGeom prst="wedgeRoundRectCallout">
            <a:avLst>
              <a:gd name="adj1" fmla="val -60295"/>
              <a:gd name="adj2" fmla="val -130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module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3.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link, keyword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Chiết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uất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tin tự động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mobile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mobile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app)</a:t>
            </a:r>
          </a:p>
          <a:p>
            <a:pPr algn="just">
              <a:buFont typeface="Arial" pitchFamily="34" charset="0"/>
              <a:buChar char="•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 Khả năng tích hợp  nội dung vào các kênh truyền thông : Báo giấy, Truyền hình, Mobile của VietNamNet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Nội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dung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304800" y="1295400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VietNamNet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endParaRPr lang="en-US" sz="25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Demo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- UNION Site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Thảo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endParaRPr lang="en-US" sz="25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 rot="10800000">
            <a:off x="-2" y="2286000"/>
            <a:ext cx="652463" cy="381000"/>
          </a:xfrm>
          <a:prstGeom prst="leftArrow">
            <a:avLst>
              <a:gd name="adj1" fmla="val 50000"/>
              <a:gd name="adj2" fmla="val 32118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DEMO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2971800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Demo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union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Nội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dung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304800" y="1295400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VietNamNet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endParaRPr lang="en-US" sz="25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Demo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- UNION Site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Thảo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endParaRPr lang="en-US" sz="25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 rot="10800000">
            <a:off x="-2" y="2743200"/>
            <a:ext cx="652463" cy="381000"/>
          </a:xfrm>
          <a:prstGeom prst="leftArrow">
            <a:avLst>
              <a:gd name="adj1" fmla="val 50000"/>
              <a:gd name="adj2" fmla="val 32118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>
                <a:latin typeface="Tahoma" pitchFamily="34" charset="0"/>
                <a:ea typeface="Tahoma" pitchFamily="34" charset="0"/>
                <a:cs typeface="Tahoma" pitchFamily="34" charset="0"/>
              </a:rPr>
              <a:t>So sánh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" y="1143000"/>
          <a:ext cx="8991600" cy="551398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438400"/>
                <a:gridCol w="2438400"/>
                <a:gridCol w="1828800"/>
                <a:gridCol w="2286000"/>
              </a:tblGrid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Font typeface="Arial" pitchFamily="34" charset="0"/>
                        <a:buNone/>
                      </a:pPr>
                      <a:r>
                        <a:rPr lang="en-US" sz="1400" baseline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VietNamNet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Font typeface="Arial" pitchFamily="34" charset="0"/>
                        <a:buNone/>
                      </a:pPr>
                      <a:r>
                        <a:rPr lang="en-US" sz="140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VNE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itchFamily="34" charset="0"/>
                        <a:buNone/>
                      </a:pPr>
                      <a:endParaRPr lang="en-US" sz="1400" kern="1200" baseline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Font typeface="Arial" pitchFamily="34" charset="0"/>
                        <a:buNone/>
                      </a:pPr>
                      <a:r>
                        <a:rPr lang="en-US" sz="140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Dantri</a:t>
                      </a:r>
                      <a:endParaRPr lang="en-US" sz="1400" kern="1200" baseline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Font typeface="Arial" pitchFamily="34" charset="0"/>
                        <a:buNone/>
                      </a:pPr>
                      <a:r>
                        <a:rPr lang="en-US" sz="140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24h</a:t>
                      </a:r>
                      <a:endParaRPr lang="en-US" sz="1400" kern="1200" baseline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smtClean="0">
                          <a:latin typeface="Arial" pitchFamily="34" charset="0"/>
                          <a:cs typeface="Arial" pitchFamily="34" charset="0"/>
                        </a:rPr>
                        <a:t> 1Gbps</a:t>
                      </a:r>
                      <a:endParaRPr lang="en-US" sz="1400" baseline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>
                        <a:buFont typeface="Arial" pitchFamily="34" charset="0"/>
                        <a:buChar char="•"/>
                      </a:pPr>
                      <a:r>
                        <a:rPr lang="en-US" sz="140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40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 Gbps</a:t>
                      </a:r>
                    </a:p>
                    <a:p>
                      <a:pPr marL="0" algn="l" rtl="0" eaLnBrk="1" hangingPunct="1">
                        <a:buFont typeface="Arial" pitchFamily="34" charset="0"/>
                        <a:buChar char="•"/>
                      </a:pPr>
                      <a:endParaRPr lang="en-US" sz="1400" kern="120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8 Gbps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9 Gbps</a:t>
                      </a:r>
                    </a:p>
                  </a:txBody>
                  <a:tcPr/>
                </a:tc>
              </a:tr>
              <a:tr h="3933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smtClean="0">
                          <a:latin typeface="Arial" pitchFamily="34" charset="0"/>
                          <a:cs typeface="Arial" pitchFamily="34" charset="0"/>
                        </a:rPr>
                        <a:t>Phân tải trên DNS</a:t>
                      </a:r>
                    </a:p>
                    <a:p>
                      <a:r>
                        <a:rPr lang="en-US" sz="1400" smtClean="0"/>
                        <a:t>Orace</a:t>
                      </a:r>
                      <a:r>
                        <a:rPr lang="en-US" sz="1400" baseline="0" smtClean="0"/>
                        <a:t> cache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Dùng cả cache cứng và</a:t>
                      </a:r>
                      <a:r>
                        <a:rPr lang="en-US" sz="140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DNS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Thiết bị phân tải chuyên  nghiệp Citrix</a:t>
                      </a:r>
                    </a:p>
                    <a:p>
                      <a:r>
                        <a:rPr lang="en-US" sz="140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Cache mềm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Phân tán nhiều máy chủ dùng domain hn.24.com.vn , hcm, ….</a:t>
                      </a:r>
                    </a:p>
                    <a:p>
                      <a:endParaRPr lang="en-US" sz="1400"/>
                    </a:p>
                  </a:txBody>
                  <a:tcPr/>
                </a:tc>
              </a:tr>
              <a:tr h="3933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smtClean="0">
                          <a:latin typeface="Arial" pitchFamily="34" charset="0"/>
                          <a:cs typeface="Arial" pitchFamily="34" charset="0"/>
                        </a:rPr>
                        <a:t>Gen ra tĩnh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smtClean="0">
                          <a:latin typeface="Arial" pitchFamily="34" charset="0"/>
                          <a:cs typeface="Arial" pitchFamily="34" charset="0"/>
                        </a:rPr>
                        <a:t>Dùng nhiều js</a:t>
                      </a:r>
                    </a:p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Gen tĩnh</a:t>
                      </a:r>
                      <a:r>
                        <a:rPr lang="en-US" sz="140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một phần</a:t>
                      </a:r>
                      <a:endParaRPr lang="en-US" sz="1400" kern="120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Gen tĩnh một phần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93348">
                <a:tc>
                  <a:txBody>
                    <a:bodyPr/>
                    <a:lstStyle/>
                    <a:p>
                      <a:r>
                        <a:rPr lang="en-US" sz="1400" baseline="0" smtClean="0">
                          <a:latin typeface="Arial" pitchFamily="34" charset="0"/>
                          <a:cs typeface="Arial" pitchFamily="34" charset="0"/>
                        </a:rPr>
                        <a:t>Chạy trên 8 web server ( trên 5 năm tuổi)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web server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Đặt tại Bắc- Nam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 rack đặt</a:t>
                      </a:r>
                      <a:r>
                        <a:rPr lang="en-US" sz="1400" baseline="0" smtClean="0"/>
                        <a:t> tại VDCO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 rack đặt</a:t>
                      </a:r>
                      <a:r>
                        <a:rPr lang="en-US" sz="1400" baseline="0" smtClean="0"/>
                        <a:t> tại VDCO Hn, 1 tại TPHCM, 1 rack đặt tại FPT</a:t>
                      </a:r>
                      <a:endParaRPr lang="en-US" sz="1400" dirty="0"/>
                    </a:p>
                  </a:txBody>
                  <a:tcPr/>
                </a:tc>
              </a:tr>
              <a:tr h="39334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93348">
                <a:tc>
                  <a:txBody>
                    <a:bodyPr/>
                    <a:lstStyle/>
                    <a:p>
                      <a:r>
                        <a:rPr lang="en-US" sz="1400" smtClean="0"/>
                        <a:t>Phát</a:t>
                      </a:r>
                      <a:r>
                        <a:rPr lang="en-US" sz="1400" baseline="0" smtClean="0"/>
                        <a:t> triển : </a:t>
                      </a:r>
                      <a:r>
                        <a:rPr lang="en-US" sz="1400" smtClean="0"/>
                        <a:t>Thuê</a:t>
                      </a:r>
                      <a:r>
                        <a:rPr lang="en-US" sz="1400" baseline="0" smtClean="0"/>
                        <a:t> ngoài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Đội phát triển 20 người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VC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Tự</a:t>
                      </a:r>
                      <a:r>
                        <a:rPr lang="en-US" sz="1400" baseline="0" smtClean="0"/>
                        <a:t> viết</a:t>
                      </a:r>
                      <a:endParaRPr lang="en-US" sz="1400" dirty="0"/>
                    </a:p>
                  </a:txBody>
                  <a:tcPr/>
                </a:tc>
              </a:tr>
              <a:tr h="393348">
                <a:tc gridSpan="4">
                  <a:txBody>
                    <a:bodyPr/>
                    <a:lstStyle/>
                    <a:p>
                      <a:r>
                        <a:rPr lang="en-US" sz="1400" smtClean="0"/>
                        <a:t>Tiến</a:t>
                      </a:r>
                      <a:r>
                        <a:rPr lang="en-US" sz="1400" baseline="0" smtClean="0"/>
                        <a:t> tới : VietNamNet sẽ áp dụng tất cả các phương pháp phân tải để đảm bảo phân tải, tăng tốc độ truy cập</a:t>
                      </a:r>
                    </a:p>
                    <a:p>
                      <a:r>
                        <a:rPr lang="en-US" sz="1400" baseline="0" smtClean="0"/>
                        <a:t>Đội ngũ phát triển sẽ chủ động trong việc thay đổi , mở rộng các mô hình của VietNamNet : tích hợp Báo giấy, Truyền hình, Mobile</a:t>
                      </a:r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Thảo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luận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7" descr="BD00028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2209800"/>
            <a:ext cx="30543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Nội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dung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304800" y="1295400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VietNamNet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endParaRPr lang="en-US" sz="25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Demo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- UNION Site</a:t>
            </a:r>
          </a:p>
          <a:p>
            <a:pPr marL="342900" marR="0" lvl="0" indent="-34290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Thảo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endParaRPr lang="en-US" sz="25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 rot="10800000">
            <a:off x="-2" y="3200400"/>
            <a:ext cx="652463" cy="381000"/>
          </a:xfrm>
          <a:prstGeom prst="leftArrow">
            <a:avLst>
              <a:gd name="adj1" fmla="val 50000"/>
              <a:gd name="adj2" fmla="val 32118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Nội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dung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304800" y="1295400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VietNamNet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endParaRPr lang="en-US" sz="25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Demo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- UNION Site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Thảo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endParaRPr lang="en-US" sz="25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1371600"/>
          <a:ext cx="8991600" cy="382034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326892"/>
                <a:gridCol w="3562057"/>
                <a:gridCol w="2102651"/>
              </a:tblGrid>
              <a:tr h="393348">
                <a:tc>
                  <a:txBody>
                    <a:bodyPr/>
                    <a:lstStyle/>
                    <a:p>
                      <a:r>
                        <a:rPr lang="en-US" sz="1400" smtClean="0"/>
                        <a:t>Đến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smtClean="0"/>
                        <a:t>9/2010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Đến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smtClean="0"/>
                        <a:t>12/2010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2/2011</a:t>
                      </a:r>
                      <a:endParaRPr lang="en-US" sz="1400"/>
                    </a:p>
                  </a:txBody>
                  <a:tcPr/>
                </a:tc>
              </a:tr>
              <a:tr h="264030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smtClean="0">
                          <a:latin typeface="Arial" pitchFamily="34" charset="0"/>
                          <a:cs typeface="Arial" pitchFamily="34" charset="0"/>
                        </a:rPr>
                        <a:t>Hoàn</a:t>
                      </a:r>
                      <a:r>
                        <a:rPr lang="en-US" sz="1400" baseline="0" smtClean="0">
                          <a:latin typeface="Arial" pitchFamily="34" charset="0"/>
                          <a:cs typeface="Arial" pitchFamily="34" charset="0"/>
                        </a:rPr>
                        <a:t> thiện các tính năng V-CMS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400" baseline="0" smtClean="0">
                          <a:latin typeface="Arial" pitchFamily="34" charset="0"/>
                          <a:cs typeface="Arial" pitchFamily="34" charset="0"/>
                        </a:rPr>
                        <a:t> Cài đặt trên </a:t>
                      </a:r>
                      <a:r>
                        <a:rPr lang="en-US" sz="140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phiên</a:t>
                      </a:r>
                      <a:r>
                        <a:rPr lang="en-US" sz="1400" baseline="0" smtClean="0">
                          <a:latin typeface="Arial" pitchFamily="34" charset="0"/>
                          <a:cs typeface="Arial" pitchFamily="34" charset="0"/>
                        </a:rPr>
                        <a:t> bản nội bộ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400" baseline="0" smtClean="0">
                          <a:latin typeface="Arial" pitchFamily="34" charset="0"/>
                          <a:cs typeface="Arial" pitchFamily="34" charset="0"/>
                        </a:rPr>
                        <a:t> Lấy ý kiến Tòa soạn, người dùng và chỉnh sửa theo yêu cầu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Cài đặt hệ thống , tổ chức hệ thống phân tải, caching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Ghép giao diện trên VietNamNet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40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Convert toàn bộ dữ liệu các site : vietnamnet, english, thethao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40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Tích hợp nội dung trên mobile (WAP)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Convert các dữ liệu còn lại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40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Chuyển đổi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40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Bổ xung hạ tầng cần thiết</a:t>
                      </a:r>
                      <a:endParaRPr lang="en-US" sz="1400" kern="1200" baseline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9334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9334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pPr algn="ctr"/>
            <a:r>
              <a:rPr lang="en-US" smtClean="0">
                <a:latin typeface="Tahoma" pitchFamily="34" charset="0"/>
                <a:ea typeface="Tahoma" pitchFamily="34" charset="0"/>
                <a:cs typeface="Tahoma" pitchFamily="34" charset="0"/>
              </a:rPr>
              <a:t>KẾ HoẠCH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ea typeface="Tahoma" pitchFamily="34" charset="0"/>
                <a:cs typeface="Tahoma" pitchFamily="34" charset="0"/>
              </a:rPr>
              <a:t>Các dự án triển khai tiếp theo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304800" y="1295400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 thống quản lý quảng cáo tập trung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 thống quảng cáo AdvWord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 thống quản lý nội dung số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 thống thăm dò dư luận tự động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Hoàn thiện sản phẩm V-CMS, tiến tới thương mại hóa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Phục vụ các bài toán kinh doanh của VMC ( website, polling, votting …)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Các hệ thống thông tin nội bộ phục vụ Kinh doanh, Quản lý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Các bài toán khác theo sự phát triển của VietNamNet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304800" y="2286000"/>
            <a:ext cx="8686800" cy="838200"/>
          </a:xfrm>
        </p:spPr>
        <p:txBody>
          <a:bodyPr/>
          <a:lstStyle/>
          <a:p>
            <a:pPr algn="ctr"/>
            <a:r>
              <a:rPr lang="en-US" smtClean="0">
                <a:latin typeface="Tahoma" pitchFamily="34" charset="0"/>
                <a:ea typeface="Tahoma" pitchFamily="34" charset="0"/>
                <a:cs typeface="Tahoma" pitchFamily="34" charset="0"/>
              </a:rPr>
              <a:t>FINISH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304800" y="1295400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lang="en-US" sz="250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371600"/>
          <a:ext cx="8686800" cy="361652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66800"/>
                <a:gridCol w="2819400"/>
                <a:gridCol w="3018692"/>
                <a:gridCol w="1781908"/>
              </a:tblGrid>
              <a:tr h="39334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Kế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hoạch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Đến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smtClean="0"/>
                        <a:t>9/2010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Đến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smtClean="0"/>
                        <a:t>12/2010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2/2011</a:t>
                      </a:r>
                      <a:endParaRPr lang="en-US" sz="1400"/>
                    </a:p>
                  </a:txBody>
                  <a:tcPr/>
                </a:tc>
              </a:tr>
              <a:tr h="39334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549609">
                <a:tc>
                  <a:txBody>
                    <a:bodyPr/>
                    <a:lstStyle/>
                    <a:p>
                      <a:r>
                        <a:rPr lang="en-US" sz="140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Nhân sự/Chi phí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Nhóm phát triển hiện đang có 2 , tuyển thêm 4 vị trí</a:t>
                      </a:r>
                      <a:endParaRPr lang="en-US" sz="1400" kern="1200" baseline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3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Trưởng</a:t>
                      </a:r>
                      <a:r>
                        <a:rPr lang="en-US" sz="1000" baseline="0" smtClean="0"/>
                        <a:t>  nhóm</a:t>
                      </a:r>
                      <a:endParaRPr lang="en-US" sz="1000" smtClean="0"/>
                    </a:p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1 ( 15-18</a:t>
                      </a:r>
                      <a:r>
                        <a:rPr lang="en-US" sz="1000" baseline="0" smtClean="0"/>
                        <a:t> triệu/tháng)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6613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smtClean="0"/>
                        <a:t>Phân tích thiết kế/trưởng dự án</a:t>
                      </a:r>
                    </a:p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1 (12-15</a:t>
                      </a:r>
                      <a:r>
                        <a:rPr lang="en-US" sz="1000" baseline="0" smtClean="0"/>
                        <a:t> triệu/tháng)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373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Lập</a:t>
                      </a:r>
                      <a:r>
                        <a:rPr lang="en-US" sz="1000" baseline="0" smtClean="0"/>
                        <a:t> trình viên</a:t>
                      </a:r>
                      <a:endParaRPr lang="en-US" sz="1000" smtClean="0"/>
                    </a:p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2 (6- 12</a:t>
                      </a:r>
                      <a:r>
                        <a:rPr lang="en-US" sz="1000" baseline="0" smtClean="0"/>
                        <a:t> triệu /tháng)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4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8</a:t>
                      </a:r>
                      <a:endParaRPr lang="en-US" sz="1000"/>
                    </a:p>
                  </a:txBody>
                  <a:tcPr/>
                </a:tc>
              </a:tr>
              <a:tr h="39334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9334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pPr algn="ctr"/>
            <a:r>
              <a:rPr lang="en-US" smtClean="0">
                <a:latin typeface="Tahoma" pitchFamily="34" charset="0"/>
                <a:ea typeface="Tahoma" pitchFamily="34" charset="0"/>
                <a:cs typeface="Tahoma" pitchFamily="34" charset="0"/>
              </a:rPr>
              <a:t>Kế hoạch nhân sự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Nội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dung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304800" y="1295400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VietNamNet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endParaRPr lang="en-US" sz="25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Demo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- UNION Site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Thảo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endParaRPr lang="en-US" sz="25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 rot="10800000">
            <a:off x="-2" y="1371600"/>
            <a:ext cx="652463" cy="381000"/>
          </a:xfrm>
          <a:prstGeom prst="leftArrow">
            <a:avLst>
              <a:gd name="adj1" fmla="val 50000"/>
              <a:gd name="adj2" fmla="val 32118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Quy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trình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phát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triển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mềm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304800" y="1295400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?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Tầm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endParaRPr lang="en-US" sz="25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– RUP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VietNamNet</a:t>
            </a:r>
            <a:endParaRPr lang="en-US" sz="25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Quy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trình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phát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triển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mềm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304800" y="1295400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Tầm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endParaRPr lang="en-US" sz="25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– RUP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VietNamNet</a:t>
            </a:r>
            <a:endParaRPr lang="en-US" sz="25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 rot="10800000">
            <a:off x="-2" y="1371600"/>
            <a:ext cx="652463" cy="381000"/>
          </a:xfrm>
          <a:prstGeom prst="leftArrow">
            <a:avLst>
              <a:gd name="adj1" fmla="val 50000"/>
              <a:gd name="adj2" fmla="val 32118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Quy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trình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phát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triển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mềm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304800" y="1295400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?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Tầm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endParaRPr lang="en-US" sz="25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– RUP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VietNamNet</a:t>
            </a:r>
            <a:endParaRPr lang="en-US" sz="25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 rot="10800000">
            <a:off x="0" y="1828800"/>
            <a:ext cx="652463" cy="381000"/>
          </a:xfrm>
          <a:prstGeom prst="leftArrow">
            <a:avLst>
              <a:gd name="adj1" fmla="val 50000"/>
              <a:gd name="adj2" fmla="val 32118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Quy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trình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phát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triển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mềm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304800" y="1295400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?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Tầm quan trọng của quy trình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phầm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– RUP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VietNamNet</a:t>
            </a:r>
            <a:endParaRPr lang="en-US" sz="25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 rot="10800000">
            <a:off x="0" y="2286000"/>
            <a:ext cx="652463" cy="381000"/>
          </a:xfrm>
          <a:prstGeom prst="leftArrow">
            <a:avLst>
              <a:gd name="adj1" fmla="val 50000"/>
              <a:gd name="adj2" fmla="val 32118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Quy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trình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phát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triển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mềm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1352490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phầm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– RUP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838200" y="2133600"/>
          <a:ext cx="7467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OverviewPresentatio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F3D43B"/>
      </a:hlink>
      <a:folHlink>
        <a:srgbClr val="969696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perspectiveFront" fov="6000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0" ma:contentTypeDescription="Create a new document." ma:contentTypeScope="" ma:versionID="b6358c8e9ccf10d22debe3a56dce56ac"/>
</file>

<file path=customXml/itemProps1.xml><?xml version="1.0" encoding="utf-8"?>
<ds:datastoreItem xmlns:ds="http://schemas.openxmlformats.org/officeDocument/2006/customXml" ds:itemID="{B56474A1-BCC0-4491-85A1-1FE2258C36F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30EB353-B075-4294-95C2-1EC6FDA8EA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DB56D9-9AE4-46E6-BF07-B4E3412AEB53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ProjectOverviewPresentation</Template>
  <TotalTime>0</TotalTime>
  <Words>2086</Words>
  <Application>Microsoft Office PowerPoint</Application>
  <PresentationFormat>On-screen Show (4:3)</PresentationFormat>
  <Paragraphs>414</Paragraphs>
  <Slides>33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ProjectOverviewPresentation</vt:lpstr>
      <vt:lpstr>Giới thiệu hệ thống quản trị nội dung của vietnamnet</vt:lpstr>
      <vt:lpstr>Giới thiệu</vt:lpstr>
      <vt:lpstr>Nội dung</vt:lpstr>
      <vt:lpstr>Nội dung</vt:lpstr>
      <vt:lpstr>Quy trình phát triển phần mềm</vt:lpstr>
      <vt:lpstr>Quy trình phát triển phần mềm</vt:lpstr>
      <vt:lpstr>Quy trình phát triển phần mềm</vt:lpstr>
      <vt:lpstr>Quy trình phát triển phần mềm</vt:lpstr>
      <vt:lpstr>Quy trình phát triển phần mềm</vt:lpstr>
      <vt:lpstr>Quy trình phát triển phần mềm</vt:lpstr>
      <vt:lpstr>Quy trình phát triển phần mềm</vt:lpstr>
      <vt:lpstr>Quy trình phát triển phần mềm</vt:lpstr>
      <vt:lpstr>Quy trình phát triển phần mềm</vt:lpstr>
      <vt:lpstr>Quy trình phát triển phần mềm</vt:lpstr>
      <vt:lpstr>Nội dung</vt:lpstr>
      <vt:lpstr>Hệ thống mới</vt:lpstr>
      <vt:lpstr>Hệ thống mới</vt:lpstr>
      <vt:lpstr>Hệ thống mới</vt:lpstr>
      <vt:lpstr>Hệ thống mới</vt:lpstr>
      <vt:lpstr>Hệ thống mới</vt:lpstr>
      <vt:lpstr>Hệ thống mới</vt:lpstr>
      <vt:lpstr>Hệ thống mới</vt:lpstr>
      <vt:lpstr>Hệ thống mới</vt:lpstr>
      <vt:lpstr>Nội dung</vt:lpstr>
      <vt:lpstr>DEMO</vt:lpstr>
      <vt:lpstr>Nội dung</vt:lpstr>
      <vt:lpstr>So sánh</vt:lpstr>
      <vt:lpstr>Thảo luận</vt:lpstr>
      <vt:lpstr>Nội dung</vt:lpstr>
      <vt:lpstr>KẾ HoẠCH</vt:lpstr>
      <vt:lpstr>Các dự án triển khai tiếp theo</vt:lpstr>
      <vt:lpstr>FINISH</vt:lpstr>
      <vt:lpstr>Kế hoạch nhân sự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2010-05-13T02:34:49Z</dcterms:created>
  <dcterms:modified xsi:type="dcterms:W3CDTF">2010-08-20T02:14:37Z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TC100851999990</vt:lpwstr>
  </property>
</Properties>
</file>