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2440-8D90-1C57-65D9-11B268779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E9FDC-B3EE-608C-D059-6DC72A863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75FB3-7224-275A-A7D5-D54912A5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1724-13C5-4805-BDF3-23C4758898B6}" type="datetimeFigureOut">
              <a:rPr lang="en-IE" smtClean="0"/>
              <a:t>24/11/2022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34970-73A2-3F68-5A4F-79A00A23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E5791-7727-FDB0-5DE5-A85F1FBF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AEBB-D73A-499E-945D-246F8C1DE9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685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EE22-2210-7E17-4446-CE9548D3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C3C02-C9B2-C1DA-43BD-40B2DF3B2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28A66-6877-586C-11F7-C0C9A1A0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1724-13C5-4805-BDF3-23C4758898B6}" type="datetimeFigureOut">
              <a:rPr lang="en-IE" smtClean="0"/>
              <a:t>24/11/2022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5AA2B-D338-BA82-28F2-352CE794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EBF89-CF1B-8B26-B396-CE4FA954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AEBB-D73A-499E-945D-246F8C1DE9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208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B7005-856C-6E78-9BE9-07235AEFC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CF3FB-4D33-29F8-5C29-418702A2B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1B12-F773-0E03-1694-A91FE044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1724-13C5-4805-BDF3-23C4758898B6}" type="datetimeFigureOut">
              <a:rPr lang="en-IE" smtClean="0"/>
              <a:t>24/11/2022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3E5F4-65F1-0C1C-B94A-F6F2E58A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FD713-F65F-4AE9-3996-BC2E2D73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AEBB-D73A-499E-945D-246F8C1DE9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822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30D7-71E6-51C9-B4F7-AE767324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3838-A45C-573B-0C83-B68D6310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D8C4-F48B-F75D-2275-D6415091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1724-13C5-4805-BDF3-23C4758898B6}" type="datetimeFigureOut">
              <a:rPr lang="en-IE" smtClean="0"/>
              <a:t>24/11/2022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5E806-A6DA-7B47-A620-670B764E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2F30D-7AFF-20B2-E5F1-59E4B4DB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AEBB-D73A-499E-945D-246F8C1DE9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562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7D4B-E91F-2DAB-ECD8-6E182C23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A6AD8-188A-54C6-DB60-C9B89F17A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EC6C-ADE9-0CF0-25D0-1C710A1B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1724-13C5-4805-BDF3-23C4758898B6}" type="datetimeFigureOut">
              <a:rPr lang="en-IE" smtClean="0"/>
              <a:t>24/11/2022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D4582-0DD9-CE3B-ECAD-72015A1A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22AE1-2573-A0A4-7939-D000B39A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AEBB-D73A-499E-945D-246F8C1DE9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51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F8F5-3F33-FEF7-4D30-ACF2F334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A0391-7DE8-0367-05F8-BF6462412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22DBA-72A8-7AF8-E8E6-518488572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33DEF-D21B-0DA8-D745-519D32BE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1724-13C5-4805-BDF3-23C4758898B6}" type="datetimeFigureOut">
              <a:rPr lang="en-IE" smtClean="0"/>
              <a:t>24/11/2022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4A639-888E-D198-771A-F55CEE31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EDE8D-1D4C-2C86-EE92-D1287472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AEBB-D73A-499E-945D-246F8C1DE9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035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4DE7-6A33-F2F1-7ED7-DBAE2FC2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D5055-65A6-95D6-972E-240B6A28D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D3372-21FB-0E2E-4FF4-8F70C0D47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D4C11-4E7C-24D7-3328-1EE2AB537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B61D0-76C2-1B8D-ECBD-649D6565F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011B0-CE14-862C-C80C-B9D21CAD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1724-13C5-4805-BDF3-23C4758898B6}" type="datetimeFigureOut">
              <a:rPr lang="en-IE" smtClean="0"/>
              <a:t>24/11/2022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D7C36-21F5-DB4C-001B-14C42E3C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E9B75-7414-3A3C-FD3D-42702493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AEBB-D73A-499E-945D-246F8C1DE9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714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50CB-B97E-ADEA-41D7-1298039B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86551-BE21-1B80-3B84-BCAFA08E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1724-13C5-4805-BDF3-23C4758898B6}" type="datetimeFigureOut">
              <a:rPr lang="en-IE" smtClean="0"/>
              <a:t>24/11/2022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2C88C-0FB8-3A44-9B70-E9EE31D1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D7D88-5B38-6D84-867B-411928AB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AEBB-D73A-499E-945D-246F8C1DE9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782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C1699-C3A3-1B11-9E73-E6504CB7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1724-13C5-4805-BDF3-23C4758898B6}" type="datetimeFigureOut">
              <a:rPr lang="en-IE" smtClean="0"/>
              <a:t>24/11/2022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17401-1650-1DEE-8979-78FEC9FA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EF709-C2D9-8DC5-16F6-E9AB21C0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AEBB-D73A-499E-945D-246F8C1DE9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103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80F8-C76E-CCC8-372F-B9AADDD2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0F60D-2758-6197-2265-0100A06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E4EEA-2E19-9A2F-C0AD-2437033E2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F4141-52CC-8E47-39FE-62B0CAA6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1724-13C5-4805-BDF3-23C4758898B6}" type="datetimeFigureOut">
              <a:rPr lang="en-IE" smtClean="0"/>
              <a:t>24/11/2022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C22F7-DC26-3938-E415-A7DD8C65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437F0-9895-EC9A-186B-CED175EF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AEBB-D73A-499E-945D-246F8C1DE9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728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4425-684C-96BC-81D2-3DFA4850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182A2-31EB-6829-7545-E07508BB2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05E83-8E35-98EC-462F-762E32A72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5E0BC-C7AA-C86D-8C62-04654643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1724-13C5-4805-BDF3-23C4758898B6}" type="datetimeFigureOut">
              <a:rPr lang="en-IE" smtClean="0"/>
              <a:t>24/11/2022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7E6C9-BC0E-0C5B-227B-548BE801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F3B3B-F52F-24E0-972A-DBC7AFE5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AEBB-D73A-499E-945D-246F8C1DE9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856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44505-E9CC-3FA1-3310-EFBF3399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59C6F-07D2-C557-CF24-6942AC6CB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F9C9F-BC73-43C2-93E2-A94BBE5A5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F1724-13C5-4805-BDF3-23C4758898B6}" type="datetimeFigureOut">
              <a:rPr lang="en-IE" smtClean="0"/>
              <a:t>24/11/2022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0FDE-8F6C-8BAA-4A49-B8782C990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E2D9E-F64F-5B37-892C-9D3B86E27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5AEBB-D73A-499E-945D-246F8C1DE9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376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B6C5-3FFC-1775-C5B6-B40A97049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4EB70-D54E-3F38-5868-DDC1E1C1C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A686EA8F-E649-D7B3-6FFB-2DE355E2778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A686EA8F-E649-D7B3-6FFB-2DE355E277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238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Content Placeholder 6" title="Microsoft Power BI">
                <a:extLst>
                  <a:ext uri="{FF2B5EF4-FFF2-40B4-BE49-F238E27FC236}">
                    <a16:creationId xmlns:a16="http://schemas.microsoft.com/office/drawing/2014/main" id="{56E67CDB-62C5-BFD6-F807-3626CBEE144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25204728"/>
                  </p:ext>
                </p:extLst>
              </p:nvPr>
            </p:nvGraphicFramePr>
            <p:xfrm>
              <a:off x="838200" y="332509"/>
              <a:ext cx="10515600" cy="584445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 title="Microsoft Power BI">
                <a:extLst>
                  <a:ext uri="{FF2B5EF4-FFF2-40B4-BE49-F238E27FC236}">
                    <a16:creationId xmlns:a16="http://schemas.microsoft.com/office/drawing/2014/main" id="{56E67CDB-62C5-BFD6-F807-3626CBEE14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32509"/>
                <a:ext cx="10515600" cy="58444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992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B6521881-CE23-8824-1BC3-6B07E9F963E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72917794"/>
                  </p:ext>
                </p:extLst>
              </p:nvPr>
            </p:nvGraphicFramePr>
            <p:xfrm>
              <a:off x="838200" y="387927"/>
              <a:ext cx="10515600" cy="6096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B6521881-CE23-8824-1BC3-6B07E9F963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87927"/>
                <a:ext cx="10515600" cy="60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180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1BDD4F4F-A908-55DF-A0E8-6B6BEA18A18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61952283"/>
                  </p:ext>
                </p:extLst>
              </p:nvPr>
            </p:nvGraphicFramePr>
            <p:xfrm>
              <a:off x="838200" y="346364"/>
              <a:ext cx="10515600" cy="58305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1BDD4F4F-A908-55DF-A0E8-6B6BEA18A1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46364"/>
                <a:ext cx="10515600" cy="58305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422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5B81-2B7C-25E1-D09A-969564B4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FF05C15D-6F02-F827-26F1-144A1156A1E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03300171"/>
                  </p:ext>
                </p:extLst>
              </p:nvPr>
            </p:nvGraphicFramePr>
            <p:xfrm>
              <a:off x="838200" y="365125"/>
              <a:ext cx="10515600" cy="58118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FF05C15D-6F02-F827-26F1-144A1156A1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65125"/>
                <a:ext cx="10515600" cy="58118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333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983D6E24-CA2C-4AEA-BB69-B844EAEFC678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0084b924-3ab4-4116-9251-9939f695e54c&quot;"/>
    <we:property name="reportUrl" value="&quot;/groups/me/reports/2f8df887-6688-4692-8de7-35610186ffb0/ReportSection?bookmarkGuid=1f24d143-2108-4fc6-a8c8-c62692e1b197&amp;bookmarkUsage=1&amp;ctid=0084b924-3ab4-4116-9251-9939f695e54c&amp;fromEntryPoint=export&quot;"/>
    <we:property name="reportName" value="&quot;dmproject&quot;"/>
    <we:property name="reportState" value="&quot;CONNECTED&quot;"/>
    <we:property name="embedUrl" value="&quot;/reportEmbed?reportId=2f8df887-6688-4692-8de7-35610186ffb0&amp;config=eyJjbHVzdGVyVXJsIjoiaHR0cHM6Ly9XQUJJLU5PUlRILUVVUk9QRS1D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&quot;"/>
    <we:property name="pageDisplayName" value="&quot;Page 1&quot;"/>
    <we:property name="datasetId" value="&quot;329158e0-7e67-4b76-87b5-9d377a75c676&quot;"/>
    <we:property name="backgroundColor" value="&quot;rgb(255,255,255)&quot;"/>
    <we:property name="bookmark" value="&quot;H4sIAAAAAAAAA+1VXW/TMBT9K5WFBEgRykezpn1bsyJNGqi0aAKhPtzYt5lXN45spzRM+e/YTitWJlGEQPBAXuL74XOP77lxHgjjuhbQvoUtkgmZSrnZgtoMIhKQ6tRHCxyOLtJxyOIEspjCuECbJWvDZaXJ5IEYUCWaW64bEA7QOj+tAgJCzKF01hqExoDUqLSsQPAv2CfbkFENdgHBfS2kAge5NGDQwe5surUtlehVYisCNXyHS6Sm9y6wlsoc7YDofuUpncYcmC+Yy8oAryyw80VsGKfD0XBIQxzFUZaw7ML5Na9KcaD4be/7tnZtMbg3hdy7DhT3Ft8hdZ09QnKRYLqGKE2LIkwBk1ES/Toao2mRZWlBYcSyhMYsjnxT1lyYA/2ine1rZXttFejRLtkOKoqM+IYq1Ppw+lyKZutXsxP/UjaK4gLXPlQZbloL88aqjmaQQ00clbmSVjkf+YigvO9Ofs4VWqEYmYRdcJ7BZVkqLOEox+yP0LuuWKONagfLZutjr5vqMAHhU9Yr6/mhOJuaPxUG47QI4/E6CaMsHIYRTYD9F+YMvaubxeDFs8H0uX55Xpd/hfTs3fWHn2d9dpqEvXfyO1DmdKasoRiqaevn5Yqr450VB9/x//tKdavjLWx33D+6bnPbhVKq/gy/eaZXnX8eN41s0f5x3EI2RtdAcQ4V+uJ1v5+jz7NTAxVDdlgr977h9jvt9bkF0Thp/P+J+DK+2lea2ntcHwcAAA==&quot;"/>
    <we:property name="initialStateBookmark" value="&quot;H4sIAAAAAAAAA+1V72/TMBD9VyoLCZAilB/NWvqtzYo0bd1KiyYQqtAlvmZe3ThynNIy5X/n7LRiZRJFCAQf6Jfa7+x3z/cu9gPjoiol7K5hjWzARkqt1qBXnYB5rNhjNzeXk+Hs8tP1cDImWJVGqKJigwdmQOdobkVVg7QMBH5ceAyknEJuZ0uQFXqsRF2pAqT4gu1iChldY+Mx3JZSabCUcwMGLe2GltOccgevIsoImREbnGNmWnSGpdLmMPdY1Y6cpOOYJXMJE1UYEAURWyzg3TDu9rrdzMdeGPQj3j+zeCWKXO4lftv7blfaOhjcmlRtbQXSe+K3TE1DR4jOIoyXEMRxmvoxYNSLgl9n41mc9vtxmkGP96Ms5GHgirIU0uzlp7vxttRUa3KgZRvyDRQZcuYKqrGq9qdPlKzXbjQ+wueq1hnOcOlChRFmRzQTsh5NJ4GSWSlTrcg5F/mAoB12pz4nGskozgZ+451WMMxzjTkc7Bj/EXkXBa8ro3edeb12sTd1se8A/6nqBSE/NGdViqfGYBinfvh6GflB3+/6QRYB/2/MCXnnV7POi2ed0fPq5Wlf/hXR47cX739e9cluknTvJHegzXFP0URz1KOd65dzoQ93Vuh9p//vO9UsDrcw7bh/dN0mVIVc6fYMv7mnF437PS4aWyO9OHagalOVkOEUCnTJy3a/QLeOugYKjnw/1vb/StB32vpzC7K21rj3ibkkZJlIJZ7YYF8t5mQ5dV8BuLUSFkAHAAA=&quot;"/>
    <we:property name="isFooterCollapsed" value="false"/>
    <we:property name="isFiltersActionButtonVisible" value="true"/>
    <we:property name="reportEmbeddedTime" value="&quot;2022-11-24T20:28:09.138Z&quot;"/>
    <we:property name="creatorUserId" value="&quot;10032000D5E8960F&quot;"/>
    <we:property name="creatorSessionId" value="&quot;1abfaefc-d830-4e2d-b4ce-db93d4b92252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48FD863-4562-4F4A-BE10-F3771D473699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0084b924-3ab4-4116-9251-9939f695e54c&quot;"/>
    <we:property name="reportUrl" value="&quot;/groups/me/reports/2f8df887-6688-4692-8de7-35610186ffb0/ReportSection62045a2dcbdd5a399e55?bookmarkGuid=274a5f88-f379-4b33-b67f-4310782fd50a&amp;bookmarkUsage=1&amp;ctid=0084b924-3ab4-4116-9251-9939f695e54c&amp;fromEntryPoint=export&quot;"/>
    <we:property name="reportName" value="&quot;dmproject&quot;"/>
    <we:property name="reportState" value="&quot;CONNECTED&quot;"/>
    <we:property name="embedUrl" value="&quot;/reportEmbed?reportId=2f8df887-6688-4692-8de7-35610186ffb0&amp;config=eyJjbHVzdGVyVXJsIjoiaHR0cHM6Ly9XQUJJLU5PUlRILUVVUk9QRS1D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62045a2dcbdd5a399e55&quot;"/>
    <we:property name="pageDisplayName" value="&quot;Page 2&quot;"/>
    <we:property name="datasetId" value="&quot;329158e0-7e67-4b76-87b5-9d377a75c676&quot;"/>
    <we:property name="backgroundColor" value="&quot;rgb(255,255,255)&quot;"/>
    <we:property name="bookmark" value="&quot;H4sIAAAAAAAAA9VW32/aMBD+V5CfoykhBAJvbcqkSV3FoKoqTTxc4iN1a+zIcRgM8b/v7FCxTlXRpm6Dp9ifL77vvvshbxkXdSVhcwNLZCN2qfXTEsxTJ2IBUy+xtB+lMUQIYZhGeQ/TPMzJSldWaFWz0ZZZMCXaO1E3IN2FBH5lCICDqJeEEY85L/qDeJCzecBAygmUzmYBssaAVWhqrUCK79heQUfWNLgLGK4rqQ04RzMLFp2zFZnTnghGH2LiAYUVK5xhYVt0ipU2dr/vd8NeAl1e5JwnEA+HmCT0T92eevLH7Z1TTyzTyoJQRMBhrwZI+EJIuzfJN+N1ZUgN0mhTOVEv+ApUgZz54AzWbSxblmnZLP1q/AKf6cYUOMWFP1JW2A1dc3U9ZTsSaGI0yddCTh+HPehvmUHacTYKd8Fx1xdlabAEu9+O35fXDdoObRfCdj5TnQjlDT42ap+w8AQ532oLsjPFFaoGz4DvQePjZOeE1EKVct9th/K+bWOQVOGZbGoqYuQttUwvc509gLGu8fNHahZX33STNhzN5caX+JUwz13YDX4J5b/mazd/HhP0z+NPvZ+RKKU2Lf336sD5zuHDtJ8Xiy5P416vGw5CHCbwr6bD+Mun+5McD68RO/n58Dbpc2D7m+Ps7CfEH2jwN0bEG23oZoQfEwep2BLpFeUWurF1BQVOQKF3W7X/C2zfHesKFHep8mvjvteCctFm6g5k45LkX1fMu/HefgAhX+DD8wkAAA==&quot;"/>
    <we:property name="initialStateBookmark" value="&quot;H4sIAAAAAAAAA9VWbW/aMBD+K8ifoym8BArfaMqkqYUyqKpJE5ou8ZG6NXbkOAyG+O89O6nYpqloU7fBp+Qen++ee5V3jIsil7CdwArZgF1q/bQC89RosoCpGru9vR4PZ9dfJsPxiGCdW6FVwQY7ZsFkaO9FUYJ0Fgj8vAgYSDmFzElLkAUGLEdTaAVSfMNKmY6sKXEfMNzkUhtwJucWLDqza1InmXw337XJI6RWrHGOqa3QGeba2FrutsJOBC2eJpxH0O73MYroTlGdeprH9Z1TTyzWyoJQRMBhCIC9ZicKm7zNedrttXuJw5dC2lol2Y42uaG4KRvb3OVryNegUuTMB2ewqGLZsVjLcuX/Rj/gc12aFGe49EfKCrslM1c3M7anBE2NpvRVkMuPwx7019ggSZwNwn1w3PUwywxmYGtx9La8JmgbJC6FbYypI4TyCu9LVRcsPEHOd9qCbMxwjarEM+B7yPFxsgtCCqEyWU/bob3vqhgkdXgsy4KaGHlFLdarRMcPYKwb8eSRhsX1N1nShqO53PoWvxLmZQpbwU+h/Nd67Rcva4LuPH43+zElJdOmov9WE7jYO7x/0U3SZYtftDudVtgLsR/Bv9oOo48fPp3kevgVsZPfD6+TPge2v7nOzn5D/EEO/saKeGUM3Y7wa+KQKrZCei+5H13aIocUp6DQu82r+wKrd8cmB8Vdqfy/cd8bQbWoKnUPsnRF8q8r5p1Q8UQi8cgF9+ZinpZn9ww4qJjN/gkAAA==&quot;"/>
    <we:property name="isFiltersActionButtonVisible" value="true"/>
    <we:property name="reportEmbeddedTime" value="&quot;2022-11-24T20:31:20.607Z&quot;"/>
    <we:property name="creatorUserId" value="&quot;10032000D5E8960F&quot;"/>
    <we:property name="creatorSessionId" value="&quot;0c47992d-c813-4b05-99c3-ad599579bb7f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2DA59A12-939F-4F7D-92D3-108A853CC5D2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0084b924-3ab4-4116-9251-9939f695e54c&quot;"/>
    <we:property name="reportUrl" value="&quot;/groups/me/reports/2f8df887-6688-4692-8de7-35610186ffb0/ReportSection1c617b24d041beeed612?bookmarkGuid=af7cdfae-34e5-409d-a0f0-f255da8b4595&amp;bookmarkUsage=1&amp;ctid=0084b924-3ab4-4116-9251-9939f695e54c&amp;fromEntryPoint=export&quot;"/>
    <we:property name="reportName" value="&quot;dmproject&quot;"/>
    <we:property name="reportState" value="&quot;CONNECTED&quot;"/>
    <we:property name="embedUrl" value="&quot;/reportEmbed?reportId=2f8df887-6688-4692-8de7-35610186ffb0&amp;config=eyJjbHVzdGVyVXJsIjoiaHR0cHM6Ly9XQUJJLU5PUlRILUVVUk9QRS1D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1c617b24d041beeed612&quot;"/>
    <we:property name="pageDisplayName" value="&quot;Page 3&quot;"/>
    <we:property name="datasetId" value="&quot;329158e0-7e67-4b76-87b5-9d377a75c676&quot;"/>
    <we:property name="backgroundColor" value="&quot;rgb(255,255,255)&quot;"/>
    <we:property name="bookmark" value="&quot;H4sIAAAAAAAAA+VYS2/bOBD+K4bOxoKULIrKLc+iQNoGTpE9LHoYkWNFrSwKFOXGa/i/75B04E2RJjkEW6cLAQKHHM7MN98M9dgkuhn6FtYfYYnJUXJizLcl2G8TnkyT7uEcEwJULsSMVSkqnklR5qRleteYbkiONokDW6O7aYYRWm+QJv/6Mk2gba+g9tIC2gGnSY92MB20zd8YlWnJ2RG30wTv+tZY8CavHTj0ZlekTjKFwv/IyCMo16zwGpWLs3PsjXU7mSvBiyqdaTbjFSJqwVPaM8TVEObz+qS0aFpHfv2wWp/f9ZawbO5TchEWRSYzpgrG0rJileKzrNTkyq17r3NK0dfGNgpamozmvLWbezTpNLmwZhns7tLvt593rnFrEs4u5yR+DtbYlvL45y1aDOqnptNNRL9J3oe7DxGHIWIMKu24/GHFS9dmtArnuNgLwfGWkn9lDVETnfvcb73XG2jHwCQZvWwIBOHxMPw0KaYs5Zde88uWbpHBf7l7URgPID8eyDS5Nd9PLZKkkyMePK1C7VAuHDTdjispJEhZsqxQWYmZTEvAF9KpAWUpFwUWkJa5yDSV+J7OY72CTqFn6JURfqIBFXxXT2hy0bjJB2qjpnsE9HTzbDTHdW2xhvvaOP/vQr0Yu11Dsh8jZ4Gugfa1u4YPbR1Gsb6TGsYa/WlSfaW+9DzRDmM12pN1oOqssfcNT41zfoigCaWv/6LkKR0KolQS6GyBQsPPK/DX8jn/dPx7c/cowMhTiqXKJS8yJiVgVbAyl4fK0xlWbjL31n9vup7CGVnLC1SLqhKiqhgKRhzq2aGy9tk4aCfHw4CU5Wd5++WHewxXEwWvUGSqHQciBPUJ2NNbsO4wC+5pimLJlZozetOreK6yQuYzKaXwdp/E7/DOVebuIWpvLQMQKWpZ8kzkmdRpfrgF/BHdqz/oFVh9mLXwArSxIKoSZpIuBUUxE4xzBsWhUhgLfI4r7EZ8A4fQ/mWLDGA3vK2Y33fKLN9CyO+sGYZdtb+BcPet+X97NP20c/1RFB4o+9CTJdo6fO2a0Q09KLyCLv4w6KPdBoMeUQed9ukK4/Bb4pFP+/C3JglugrN/AN9LIx4tEgAA&quot;"/>
    <we:property name="initialStateBookmark" value="&quot;H4sIAAAAAAAAA+VY32/TMBD+Vyo/V8hJ2sTZW7d1CLFf6tB4QAhd7GsWSOPIccpK1f+ds92pgMa2hwk6UKXKZ5/v7rvvzkm8Zqrq2hpW57BAdsAOtf6yAPNlELEha7ZzFxdvzyazt5/OJ2dTmtatrXTTsYM1s2BKtNdV10PtLNDkh49DBnV9CaWT5lB3OGQtmk43UFffMCjTkjU9boYMb9taG3AmryxYdGaXpE4y+Y5eJeQRpK2WeIXShtkZttrYrRzJNMqKeKT4KCoQUaVRTHu6sOrDfFyflOZVbcmvGxar6W1rCMv6LgcnfjFNRMJlxnmcF7yQ0SjJFbmyq9bpHFH0pTaVhJomgzln7foOTTxkJ0YvvN1tvt32aWMruyLh+HRG4jtvjW8oj+9v0KBXP9KNqgL6NXvj/12I2HUBo1ep+8UvK0660r2ROMP5TvCON5T8S6OJmuDc5X7jvF5D3XsmyehpRSAIj4Phpkkx5nF06jQ/bugvMPiDuyeF8RPk+wMZshv99cggSYodRN7T0tcO5cJC1Wy5EqkAIXKeZDLJMRFxDvhEOhWgyMU8wwzifJwmKkrEjs6JWkIj0TH0zAgvaEAF35QDmpxXdnBGbVQ194Aerh+NZlKWBku4q43pnwv1pG+2Dcl/jZx7ujraV28b3re1H4X6ZiX0JbrTpPhMfel4oh3aKDSHK0/VcWXuGp4aZ7qPoAmlq/8sj2I6FNJcCqCzBTIFv6/Av8vn7GLyb3N3L8DAU4y5HIsoS7gQgEXG87HYV56OsbCDmbP+b9P1EM7A2jhDOS+KNC0KjiknDtVoX1l7py3Ug0nXIWX5Ud7++uEewlVEwTMUmaz7jghBdQjm6AaM3c+Ce5iiUHK5iji96RXRWCaZGI+EEKmz+yB+i7e20Lc/o3bWEoA0RiXyKEnHiVDxeH8L+Bztsz/oJRi1n7XwBLShIIocRoJ+ErJslPIo4pDtK4WhwGe4xKbHF3AI7V62yAA23cuK+U0j9eIlhPza6K7bVvsLCHfXmv/bo+m3neuOIv9A2YXOFmhK/7Wre9u1IPESmnBh0Aa7FXo9og4a5dLlx/5a4p5Pe39bw7wTSmBV1PjIBneHw3xYPrjvMc4wSE4SAAA=&quot;"/>
    <we:property name="isFiltersActionButtonVisible" value="true"/>
    <we:property name="reportEmbeddedTime" value="&quot;2022-11-24T22:25:53.163Z&quot;"/>
    <we:property name="creatorUserId" value="&quot;10032000D5E8960F&quot;"/>
    <we:property name="creatorSessionId" value="&quot;11d3c34c-1a98-45a2-be16-1388a4657a64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A66A17CB-3A82-441D-80E3-3F4A661EE501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0084b924-3ab4-4116-9251-9939f695e54c&quot;"/>
    <we:property name="reportUrl" value="&quot;/groups/me/reports/2f8df887-6688-4692-8de7-35610186ffb0/ReportSectionceeffc62c980084304ec?bookmarkGuid=67903c7f-3d1d-40bd-9abf-dd097dd55a7e&amp;bookmarkUsage=1&amp;ctid=0084b924-3ab4-4116-9251-9939f695e54c&amp;fromEntryPoint=export&quot;"/>
    <we:property name="reportName" value="&quot;dmproject&quot;"/>
    <we:property name="reportState" value="&quot;CONNECTED&quot;"/>
    <we:property name="embedUrl" value="&quot;/reportEmbed?reportId=2f8df887-6688-4692-8de7-35610186ffb0&amp;config=eyJjbHVzdGVyVXJsIjoiaHR0cHM6Ly9XQUJJLU5PUlRILUVVUk9QRS1D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ceeffc62c980084304ec&quot;"/>
    <we:property name="pageDisplayName" value="&quot;Page 4&quot;"/>
    <we:property name="datasetId" value="&quot;329158e0-7e67-4b76-87b5-9d377a75c676&quot;"/>
    <we:property name="backgroundColor" value="&quot;rgb(255,255,255)&quot;"/>
    <we:property name="bookmark" value="&quot;H4sIAAAAAAAAA91XbU/bMBD+K8ifo8l5bcI3CK2EhDYGiE2a+sGxL2kgjSPHhXao/31nJxWUsfIy6Kp9y50v5/Nzz5Nz7ogo26Zii89sCmSfHEp5PWXqes8lDqnXfVwI8MNYMH8wECzz3TgRGCUbXcq6Jft3RDNVgL4s2xmrTEJ0/hg7hFXVKSuMlbOqBYc0oFpZs6r8CV0wLmk1g6VDYN5UUjGT8lwzDSbtDYajjaW4n3zckXFd3sA5cN15z6CRSvc2B8hzHnk8iSmNA58GwPGdtlu1ZT4fbza1haWy1qyssQDjyyCigccFFV40SARk4FPjb8u6qPqj3L97sWgMfBrmOpNzg1R2hXuaTMslHtWjue8PAhF6QebHYRzRzGbLy0qvNlwM541CFBHbLtuBuGFYswEeoVLQdsjckVRWs6l9Gq75z+VMcTiD3C7VutQLTHN0ckZMDadKYjM6l0Hb+CbyNlWAliD7dOk8v/VBUSgomO7N4fvW9QUfMHdd7KWsneyNKnlrQ0azuicA/b3qMXo2dqXCpqbVrEWkQXQ1pnKayXTClF7vFRpKgDpc2D4clWpFPM95dKYdAGI5XukD37x6QPoUoSmk6g7xXmQZWyJTjyZJkntx7IsgDFy02baIPPx6/H0nmfxUYR9DZf6IxjvC4DcD8BEU3kCTjsO+TyM/91wOARUuD6OB2PAx7ifjyC4ykYiYQxh6FAQOkMh1E8S/51pfdMmxc06fzmS7XA017MFIyanN209hQ8w19Tmk6zU12HybYLN7DGpRrnp1/AiM9uUwdYbd+A8YOeSSVTM70DHpSWmObZlo3RjoUc89MZEGzvFyO9PJ/ffT6UJqVu3hVUC/h5KZEjug3Fce0yjIwdpZyDw3S4Byn7IBBJtuM2sCyl2e4dUroHTgU7yFha4LfycgeCggq/1tKQh2Q0EvHovbltBThf2PGnrtOTsRsST2uA8sgYxmQRbFUQBv/cGwY+3eQ6aAP2fmQc502zAOp6zuRNB0JZZg47D1rBYGbftstfYEXe2vHLHbGMIufwGj0iRrSg4AAA==&quot;"/>
    <we:property name="initialStateBookmark" value="&quot;H4sIAAAAAAAAA91XbW/aMBD+K8ifo8l5IST9RilIVV9Hq27ShCbHvkDaEEeO6WAV/31nJ6il6+jLWob2LT7bd+fnnidn3xGRVWXOFqdsCmSP7Et5M2XqpuUShxSN7ezs6KQ7PPp+2j3po1mWOpNFRfbuiGZqDPoqq2YsNx7Q+G3kEJbn52xsRinLK3BICaqSBcuzn1AvximtZrB0CMzLXCpmXF5opsG4vcXlOMbY7icfIzKus1u4AK5r6xBKqXQz5gBpykOPxxGlUeDTADjuqepZm+bz601Qm1hPFpplBSZgbAmENPC4oMILO7GABHxq7FVWjPPmKPd7LxelwUvDXCdybpBKrjGm8bRc4lE9mvp+JxBtL0j8qB2FNLHe0izXq4CL/rxUiCJiW3vriluGOQtioVJQ1cjckZ7MZ1P71V+zX8iZ4jCE1E4VOtMLdHNwPCQmh3MlsRi1yaBtbBP5o6cAR4Ls0aXzfOjueKxgzHQz7L9vXmf4gb6LcavHqklrkMsfdslgVjQEoL9nPULLxqrkWNRePqsQaRB1jj05TWRvwpRerxUOlAC1v7B1OMjUinie8+hMOwDEcrTSB+68fkD6HkIzlqo+xHuRZWSJTD0ax3HqRZEvgnbg4phti8j9z4dfd5LJTyX2MVTmj2i8Iwx+MwAfQeENNKk57Ps09FPP5RBQ4fJ22BEbfsZNKxzYSSZiEXFotz0KAhtI6Lox4t9wrUk641g5p3FnvF2tmhrWYKDk1Ppt2q4h5pr6HFLXmhpsvkyw2A0GhchWtTp8BEb1cpjqgQ38B4wccsXymW3o6PQ4M8e2TLRmXOhRzz02Kw2co+V2upP777vTpdQsb+FVQL+HkpkSO6DcVx7TKMjB3FmbeW4SA+U+ZR0INt1m1gSUujzBq1dAaceneAtruy78nYDgoYCs9relINgNBb24LW5bQk8l9j9q6LXnrEXE4sjjPrAYEpoESRiFAbz1gWHb2r2FTAEfZ+ZDznRVMg7nrKhFUNYpZmDXYelZIQza9ttq7Qm62qccsUEwmyzJ4ZkN5oFHbFqG4MtfLLV1SGsOAAA=&quot;"/>
    <we:property name="isFiltersActionButtonVisible" value="true"/>
    <we:property name="reportEmbeddedTime" value="&quot;2022-11-24T22:26:31.889Z&quot;"/>
    <we:property name="creatorUserId" value="&quot;10032000D5E8960F&quot;"/>
    <we:property name="creatorSessionId" value="&quot;2d3d5d15-1e5f-4264-8fcd-83114b4c88e8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D766F799-D86F-4668-8F98-0072D6BA475F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0084b924-3ab4-4116-9251-9939f695e54c&quot;"/>
    <we:property name="reportUrl" value="&quot;/groups/me/reports/2f8df887-6688-4692-8de7-35610186ffb0/ReportSection59e0adc10b2825e00855?bookmarkGuid=abd17da2-895e-4e92-90c8-8642a86e93d0&amp;bookmarkUsage=1&amp;ctid=0084b924-3ab4-4116-9251-9939f695e54c&amp;fromEntryPoint=export&quot;"/>
    <we:property name="reportName" value="&quot;dmproject&quot;"/>
    <we:property name="reportState" value="&quot;CONNECTED&quot;"/>
    <we:property name="embedUrl" value="&quot;/reportEmbed?reportId=2f8df887-6688-4692-8de7-35610186ffb0&amp;config=eyJjbHVzdGVyVXJsIjoiaHR0cHM6Ly9XQUJJLU5PUlRILUVVUk9QRS1D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59e0adc10b2825e00855&quot;"/>
    <we:property name="pageDisplayName" value="&quot;Page 5&quot;"/>
    <we:property name="datasetId" value="&quot;329158e0-7e67-4b76-87b5-9d377a75c676&quot;"/>
    <we:property name="backgroundColor" value="&quot;rgb(255,255,255)&quot;"/>
    <we:property name="bookmark" value="&quot;H4sIAAAAAAAAA+VWbWvbMBD+K0Gfw5Bf4sT5lqYZDErJklIGJR/O0sV1q1hGlrNkIf99JzmlyxgNa1NWGASie3S6e3T3nO0dk0VdKdhewwrZkF1o/bgC89gJWJeVxxjEg1TEcRhEGQ54xmUUcvLSlS10WbPhjlkwOdrbom5AuYAE3i26DJSaQu6sJagau6xCU+sSVPEDW2fasqbBfZfhplLagAs5t2DRhV2TO9lEJfgUUUYQtljjHIVt0RlW2tiD3UuRgxQBz8JB2EPOB70enanbXU/ztL9L6omNdWmhKImAw3pJksT9peRIPxGKBPqeYF2UuTpc5fnszbZy5bO4sZneuEplD5TTRdrv6aoZLjERUZQFGedBFvR7SfSGaAOehn0e8JgLHkiMRMzd6WWh7IF+tp1sKkM9oU610UZyDaVAyXzhDdZtnXdsrFWz8qvJET7XjRE4w6XfKm1htxTm8mrGHIep0dTaFnK9c9i9/j42SJZkQ77vnk49ynODOdiDOTkvr2u0nel04uHPTXmQEP+ATG+0BdUZ1TVSk0/SXRDyonCEamoSAsqW2PgejD1WERlGornYeoVcFuZpwMLub3f4Ry3aL55mn7wffhnoMVUh16Ylfi7pLvxYQRykgyXnQE8JHnEusC9eP1ZnLNzk65dv7ynut7P5EI+APxH7PybrrwTyHqP1giba2UoyGYNIgyQNIQXRl0kKr30B+oDPCFshfYq4hW5sXYHAKZToL1G1bAr0fiQ8KKXrtF8b939VUDvb1LegGpfVf7gwn8Zx3/8Eyrx1LjgJAAA=&quot;"/>
    <we:property name="initialStateBookmark" value="&quot;H4sIAAAAAAAAA+VWbWvbMBD+K0Gfw5DzYsf9lqYejLZplpQyGGGc5YurVrGMLGfJQv77TnJK1zEa1qasMDBY9+h099ybrS3LZFUq2IxhieyEnWp9vwRz3wpYmxV77Orq/HI4Pf82Hl4mBOvSSl1U7GTLLJgc7Y2salDOAoFf520GSk0gd9ICVIVtVqKpdAFK/sBGmbasqXHXZrgulTbgTM4sWHRmV6ROMvkOPnTJIwgrVzhDYRt0iqU2di/3Y+SQiYCnnUGnj5wP+n06UzW7nuZhfefUExvpwoIsiIDD+mEY9qJFxpEe0REhRJ5gJYtc7UN5PHu9KV2+LK5tqtcuU+kd+XSWdjsKNcUFhqLbTYOU8yANon7YfYW1AY87EQ94jwseZNgVPe5OL6Sye/rpJlmXhmpClWqsDbMVFAIz5hNvsGryvGUjreqlXyVP8JmujcApLvxWYaXdkJmziylzHCZGU2kbyNXOYbf6+8ggSRk74bv2YdfDPDeYg92LyXF5jdG2JpPEwx/rYt9C/B0yvdYWVGtYVUhFPkh3TsizjSNUXVEjYNYQG92CsU+7iASToTnd+A45k+ZhwDrt32L4RyXazR9mn7TvfhnoEWUh16YhfqzWnfuxgl4QDxacA30leJdzgZF4+VgdMXHJ509f3rK5X8/mXXwC/kTs/5isv2qQtxitZ3qima0wzXog4iCMOxCDiLIwhpf+AL3BR4Qtka4ibqFrW5UgcAIF+iDKho1Er0eNB0XmKu3Xxr0vJJWzcX0DqnZe/cWFeSfERqYKDxxw1xnmablYdz8BEPrhLFkJAAA=&quot;"/>
    <we:property name="isFiltersActionButtonVisible" value="true"/>
    <we:property name="reportEmbeddedTime" value="&quot;2022-11-24T22:27:03.143Z&quot;"/>
    <we:property name="creatorUserId" value="&quot;10032000D5E8960F&quot;"/>
    <we:property name="creatorSessionId" value="&quot;95520954-30d3-491b-b8fb-9aa29364909d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1CEFFDEE8CBB4EB0DE33C17DF7CE52" ma:contentTypeVersion="13" ma:contentTypeDescription="Create a new document." ma:contentTypeScope="" ma:versionID="b179c2e4a9efb7991d0399bde7347f0a">
  <xsd:schema xmlns:xsd="http://www.w3.org/2001/XMLSchema" xmlns:xs="http://www.w3.org/2001/XMLSchema" xmlns:p="http://schemas.microsoft.com/office/2006/metadata/properties" xmlns:ns3="53654a71-39f5-422b-bf6e-bb4d5e46afc3" xmlns:ns4="60b8bcbf-d985-4ef9-9a7e-171ce5c890a2" targetNamespace="http://schemas.microsoft.com/office/2006/metadata/properties" ma:root="true" ma:fieldsID="16c8f38d9afd0085b25ee1ce70743c33" ns3:_="" ns4:_="">
    <xsd:import namespace="53654a71-39f5-422b-bf6e-bb4d5e46afc3"/>
    <xsd:import namespace="60b8bcbf-d985-4ef9-9a7e-171ce5c890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654a71-39f5-422b-bf6e-bb4d5e46af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8bcbf-d985-4ef9-9a7e-171ce5c890a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9ACAEF-818A-4312-9F2C-E420C9061D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01BD0B-A551-4892-837B-F16944F7F5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654a71-39f5-422b-bf6e-bb4d5e46afc3"/>
    <ds:schemaRef ds:uri="60b8bcbf-d985-4ef9-9a7e-171ce5c890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4B9BEB-440E-44A4-ADED-111B0E3D9186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53654a71-39f5-422b-bf6e-bb4d5e46afc3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60b8bcbf-d985-4ef9-9a7e-171ce5c890a2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ULStudent:COLM.KENNY</dc:creator>
  <cp:lastModifiedBy>ULStudent:COLM.KENNY</cp:lastModifiedBy>
  <cp:revision>1</cp:revision>
  <dcterms:created xsi:type="dcterms:W3CDTF">2022-11-24T20:26:22Z</dcterms:created>
  <dcterms:modified xsi:type="dcterms:W3CDTF">2022-11-24T22:29:14Z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0x010100001CEFFDEE8CBB4EB0DE33C17DF7CE52</vt:lpwstr>
  </property>
</Properties>
</file>