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8B7C4-9366-424F-BB73-C879B9C8CE7A}" v="2" dt="2023-02-02T15:36:17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487" autoAdjust="0"/>
  </p:normalViewPr>
  <p:slideViewPr>
    <p:cSldViewPr snapToGrid="0">
      <p:cViewPr varScale="1">
        <p:scale>
          <a:sx n="98" d="100"/>
          <a:sy n="98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De Francisco Hernandez" userId="e20d7a30-c804-41e2-81ce-405dfa3334c1" providerId="ADAL" clId="{84B8B7C4-9366-424F-BB73-C879B9C8CE7A}"/>
    <pc:docChg chg="undo custSel modSld">
      <pc:chgData name="Alejandro De Francisco Hernandez" userId="e20d7a30-c804-41e2-81ce-405dfa3334c1" providerId="ADAL" clId="{84B8B7C4-9366-424F-BB73-C879B9C8CE7A}" dt="2023-05-09T12:11:59.041" v="54" actId="478"/>
      <pc:docMkLst>
        <pc:docMk/>
      </pc:docMkLst>
      <pc:sldChg chg="addSp delSp modSp mod">
        <pc:chgData name="Alejandro De Francisco Hernandez" userId="e20d7a30-c804-41e2-81ce-405dfa3334c1" providerId="ADAL" clId="{84B8B7C4-9366-424F-BB73-C879B9C8CE7A}" dt="2023-05-09T12:11:59.041" v="54" actId="478"/>
        <pc:sldMkLst>
          <pc:docMk/>
          <pc:sldMk cId="2573019850" sldId="256"/>
        </pc:sldMkLst>
        <pc:grpChg chg="add del mod">
          <ac:chgData name="Alejandro De Francisco Hernandez" userId="e20d7a30-c804-41e2-81ce-405dfa3334c1" providerId="ADAL" clId="{84B8B7C4-9366-424F-BB73-C879B9C8CE7A}" dt="2023-05-09T12:11:59.041" v="54" actId="478"/>
          <ac:grpSpMkLst>
            <pc:docMk/>
            <pc:sldMk cId="2573019850" sldId="256"/>
            <ac:grpSpMk id="4" creationId="{F909187E-2CE9-4B87-83E9-75A170094223}"/>
          </ac:grpSpMkLst>
        </pc:grpChg>
        <pc:picChg chg="add del">
          <ac:chgData name="Alejandro De Francisco Hernandez" userId="e20d7a30-c804-41e2-81ce-405dfa3334c1" providerId="ADAL" clId="{84B8B7C4-9366-424F-BB73-C879B9C8CE7A}" dt="2023-02-02T15:37:27.067" v="31"/>
          <ac:picMkLst>
            <pc:docMk/>
            <pc:sldMk cId="2573019850" sldId="256"/>
            <ac:picMk id="2" creationId="{9F3969E7-23BD-471D-9E8A-7B445465E9E3}"/>
          </ac:picMkLst>
        </pc:picChg>
        <pc:picChg chg="add">
          <ac:chgData name="Alejandro De Francisco Hernandez" userId="e20d7a30-c804-41e2-81ce-405dfa3334c1" providerId="ADAL" clId="{84B8B7C4-9366-424F-BB73-C879B9C8CE7A}" dt="2023-05-09T12:11:56.168" v="53"/>
          <ac:picMkLst>
            <pc:docMk/>
            <pc:sldMk cId="2573019850" sldId="256"/>
            <ac:picMk id="2" creationId="{B7B3B0DA-B9AE-4AD8-BD1A-8F619B394F5B}"/>
          </ac:picMkLst>
        </pc:picChg>
        <pc:picChg chg="add mod modCrop">
          <ac:chgData name="Alejandro De Francisco Hernandez" userId="e20d7a30-c804-41e2-81ce-405dfa3334c1" providerId="ADAL" clId="{84B8B7C4-9366-424F-BB73-C879B9C8CE7A}" dt="2023-02-02T15:37:29.716" v="48"/>
          <ac:picMkLst>
            <pc:docMk/>
            <pc:sldMk cId="2573019850" sldId="256"/>
            <ac:picMk id="5" creationId="{35BCD72E-37B4-4B5F-9446-D3AF3BEC9E95}"/>
          </ac:picMkLst>
        </pc:picChg>
        <pc:picChg chg="add del mod topLvl modCrop">
          <ac:chgData name="Alejandro De Francisco Hernandez" userId="e20d7a30-c804-41e2-81ce-405dfa3334c1" providerId="ADAL" clId="{84B8B7C4-9366-424F-BB73-C879B9C8CE7A}" dt="2023-02-02T15:37:29.384" v="46" actId="165"/>
          <ac:picMkLst>
            <pc:docMk/>
            <pc:sldMk cId="2573019850" sldId="256"/>
            <ac:picMk id="8" creationId="{FCFCE616-02C4-4D45-87B3-60FC5E495781}"/>
          </ac:picMkLst>
        </pc:picChg>
        <pc:picChg chg="add del mod topLvl">
          <ac:chgData name="Alejandro De Francisco Hernandez" userId="e20d7a30-c804-41e2-81ce-405dfa3334c1" providerId="ADAL" clId="{84B8B7C4-9366-424F-BB73-C879B9C8CE7A}" dt="2023-02-02T15:37:29.384" v="46" actId="165"/>
          <ac:picMkLst>
            <pc:docMk/>
            <pc:sldMk cId="2573019850" sldId="256"/>
            <ac:picMk id="9" creationId="{9EFBABE6-6C91-4EAF-957C-7463AEAF5E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FE12C-8F05-4628-A099-10F730F8C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3711FC-8FA4-4339-B971-7A495A5B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1BC42-855B-4C28-A34B-5D7CE7D7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02229-431C-467D-9ADC-207E3DAB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6B99E-C912-4C44-8402-935FA800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99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3EFC8-8508-43F1-A4CE-0564730A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2B1F68-6D1B-4334-A00F-F11270641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084CE-70A8-4DDF-8955-62F399BA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D3134-968B-4715-912B-CCA90971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C6365-66D9-4D20-B25B-5F937276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60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1DFF4A-472D-4BC0-BB0A-FCFB225DF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D7E93A-AF0F-4613-B59C-7FDAA6428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67231-08A5-4F6A-B14B-1A649AB2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ADA04-E244-47DF-ADD1-DD56BF5F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5A25C3-FC37-4D2D-831A-CEBB4B13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48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FCE53-EF3C-45B3-B682-6B4F651A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96409-CB20-4275-9444-431A0A2F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8EADE-880D-4278-8623-ADE502E7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854C3-813E-46D8-9B66-705BCD92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56AF6-CD30-4438-8159-33A3224B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26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228BA-ADE9-4441-96E6-425F42DA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670144-9817-48A8-A775-0A98F43F9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5BE70-A061-4F68-B997-02CD8ED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DC911-E705-4D27-A36B-7062B66F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885B4-3229-45B0-85B6-1024769C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07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4B463-E36E-4001-8643-55B21E4E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6726F-E2AD-4B2D-BB6B-3303BBE4C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21E45F-A413-4E69-BA19-FE0F26019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E97E6-02BF-46BB-B317-5018A07F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86F141-F0CD-458B-B223-803822F2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841F0D-C2C7-463E-AAD3-19E0515E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40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B38C0-39D6-4ED6-80B5-3B2C9D5B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3538DD-4F4E-4874-9CF7-501E905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6BCF8-E242-4E6F-8D85-CEB6DD365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368896-FB03-435F-AE82-8217E0E46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28F255-3552-45B6-8EE4-1BA87EB37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0E306D-A613-465D-B959-A4147A8F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C1CB54-9F62-4D40-AE6A-524D182E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675888-1549-4081-9969-BF1F6F9E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7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A432-5F57-4FA8-8A77-1D5C94F1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BD9690-86C8-461C-87A9-0E1CD31F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8E2DF9-243E-4E29-914C-71B284F1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8499F8-24D2-4FD2-8E40-BEED9DBD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3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E0D82C-7F1C-4174-8074-E6EEBA94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E24BE6-4831-446B-A5DC-99F21DDE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E4E548-2158-4B7A-8381-DE9D235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54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37E47-7921-4FAD-A974-A5FA78C9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C1C7C-2CC8-4209-B6E5-0276904F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85D4CF-4492-452B-B157-F8AA036C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1F0D38-0AC8-4825-85A8-56BE0AD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C53DC-77A7-455E-B14D-D3B8EEC6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B5FF34-FB47-44D0-858B-F92E5C66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5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ACC80-4D44-4DE9-B923-3A935430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620881-243B-4A8C-9417-5AD9F29EF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9FA4CA-7364-400A-9FAF-537706F6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E4ED28-2C57-45F2-8A23-0DA1D61C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340E2-7793-4C3F-94D3-F05EFFD3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2F4026-4FDF-4708-9543-D5078028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32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4DF51B-4E0D-4F15-8DBB-B30236D4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75C6FA-7921-4CE9-A31E-DBEDED5A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23AE4D-8D7C-4EF1-922E-0733019C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5779-3D5E-48C8-927D-E2AEED552E2E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18315-0D41-4B99-BFAD-A334B2376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8EB18-F024-4698-A768-19F2C70DA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8C53F-8D6A-4858-BD1C-1AFBCFB79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97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 3">
            <a:extLst>
              <a:ext uri="{FF2B5EF4-FFF2-40B4-BE49-F238E27FC236}">
                <a16:creationId xmlns:a16="http://schemas.microsoft.com/office/drawing/2014/main" id="{C9ADA424-F376-6D7E-9382-453576848E74}"/>
              </a:ext>
            </a:extLst>
          </p:cNvPr>
          <p:cNvGrpSpPr/>
          <p:nvPr/>
        </p:nvGrpSpPr>
        <p:grpSpPr>
          <a:xfrm>
            <a:off x="611967" y="1920182"/>
            <a:ext cx="11118119" cy="2074963"/>
            <a:chOff x="611967" y="1920182"/>
            <a:chExt cx="11118119" cy="2074963"/>
          </a:xfrm>
        </p:grpSpPr>
        <p:pic>
          <p:nvPicPr>
            <p:cNvPr id="7" name="Imatge 6" descr="Imatge que conté text, Font, captura de pantalla, logotip&#10;&#10;Descripció generada automàticament">
              <a:extLst>
                <a:ext uri="{FF2B5EF4-FFF2-40B4-BE49-F238E27FC236}">
                  <a16:creationId xmlns:a16="http://schemas.microsoft.com/office/drawing/2014/main" id="{5E80287C-6397-E22F-17D1-5F9DB023F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8" y="2423753"/>
              <a:ext cx="3368510" cy="1067823"/>
            </a:xfrm>
            <a:prstGeom prst="rect">
              <a:avLst/>
            </a:prstGeom>
          </p:spPr>
        </p:pic>
        <p:pic>
          <p:nvPicPr>
            <p:cNvPr id="10" name="Imatge 9" descr="Imatge que conté text, Font, captura de pantalla, Gràfics&#10;&#10;Descripció generada automàticament">
              <a:extLst>
                <a:ext uri="{FF2B5EF4-FFF2-40B4-BE49-F238E27FC236}">
                  <a16:creationId xmlns:a16="http://schemas.microsoft.com/office/drawing/2014/main" id="{CAB46183-6E64-D51E-9BF4-74A64967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1263" y="1920182"/>
              <a:ext cx="3688823" cy="2074963"/>
            </a:xfrm>
            <a:prstGeom prst="rect">
              <a:avLst/>
            </a:prstGeom>
          </p:spPr>
        </p:pic>
        <p:pic>
          <p:nvPicPr>
            <p:cNvPr id="3" name="Imatge 2" descr="Imatge que conté text, Font, logotip, captura de pantalla&#10;&#10;Descripció generada automàticament">
              <a:extLst>
                <a:ext uri="{FF2B5EF4-FFF2-40B4-BE49-F238E27FC236}">
                  <a16:creationId xmlns:a16="http://schemas.microsoft.com/office/drawing/2014/main" id="{4AD922BF-2448-3F9E-1D3B-1A3B263FF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967" y="2531234"/>
              <a:ext cx="3399268" cy="815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019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Pantalla panoràmica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UBS-Coord</dc:creator>
  <cp:lastModifiedBy>Maria Sayavera Seuba</cp:lastModifiedBy>
  <cp:revision>7</cp:revision>
  <dcterms:created xsi:type="dcterms:W3CDTF">2022-10-31T08:17:31Z</dcterms:created>
  <dcterms:modified xsi:type="dcterms:W3CDTF">2024-04-23T14:18:59Z</dcterms:modified>
</cp:coreProperties>
</file>