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0" r:id="rId10"/>
    <p:sldId id="261" r:id="rId11"/>
    <p:sldId id="262" r:id="rId12"/>
    <p:sldId id="263" r:id="rId13"/>
    <p:sldId id="264"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56DFB-513C-4DE5-BB19-CB431E143E1D}" type="datetimeFigureOut">
              <a:rPr lang="en-IE" smtClean="0"/>
              <a:pPr/>
              <a:t>26/11/2015</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4A2A4CE-D4A1-4FCD-86DD-9608C28D8907}"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56DFB-513C-4DE5-BB19-CB431E143E1D}" type="datetimeFigureOut">
              <a:rPr lang="en-IE" smtClean="0"/>
              <a:pPr/>
              <a:t>26/11/2015</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2A4CE-D4A1-4FCD-86DD-9608C28D8907}"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Coffee Café</a:t>
            </a:r>
            <a:endParaRPr lang="en-IE" dirty="0"/>
          </a:p>
        </p:txBody>
      </p:sp>
      <p:sp>
        <p:nvSpPr>
          <p:cNvPr id="3" name="Subtitle 2"/>
          <p:cNvSpPr>
            <a:spLocks noGrp="1"/>
          </p:cNvSpPr>
          <p:nvPr>
            <p:ph type="subTitle" idx="1"/>
          </p:nvPr>
        </p:nvSpPr>
        <p:spPr/>
        <p:txBody>
          <a:bodyPr/>
          <a:lstStyle/>
          <a:p>
            <a:r>
              <a:rPr lang="en-IE" dirty="0" smtClean="0"/>
              <a:t>Prototype</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Membership Page</a:t>
            </a:r>
            <a:endParaRPr lang="en-IE" dirty="0"/>
          </a:p>
        </p:txBody>
      </p:sp>
      <p:pic>
        <p:nvPicPr>
          <p:cNvPr id="4" name="Content Placeholder 3" descr="members form.PNG"/>
          <p:cNvPicPr>
            <a:picLocks noGrp="1" noChangeAspect="1"/>
          </p:cNvPicPr>
          <p:nvPr>
            <p:ph idx="1"/>
          </p:nvPr>
        </p:nvPicPr>
        <p:blipFill>
          <a:blip r:embed="rId2" cstate="print"/>
          <a:stretch>
            <a:fillRect/>
          </a:stretch>
        </p:blipFill>
        <p:spPr>
          <a:xfrm>
            <a:off x="2378980" y="1600200"/>
            <a:ext cx="4425268" cy="479073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E" dirty="0" smtClean="0"/>
              <a:t>Sign up Page</a:t>
            </a:r>
            <a:endParaRPr lang="en-IE" dirty="0"/>
          </a:p>
        </p:txBody>
      </p:sp>
      <p:pic>
        <p:nvPicPr>
          <p:cNvPr id="4" name="Content Placeholder 3" descr="sign.PNG"/>
          <p:cNvPicPr>
            <a:picLocks noGrp="1" noChangeAspect="1"/>
          </p:cNvPicPr>
          <p:nvPr>
            <p:ph idx="1"/>
          </p:nvPr>
        </p:nvPicPr>
        <p:blipFill>
          <a:blip r:embed="rId2" cstate="print"/>
          <a:stretch>
            <a:fillRect/>
          </a:stretch>
        </p:blipFill>
        <p:spPr>
          <a:xfrm>
            <a:off x="467544" y="836712"/>
            <a:ext cx="8229600" cy="3691724"/>
          </a:xfrm>
        </p:spPr>
      </p:pic>
      <p:pic>
        <p:nvPicPr>
          <p:cNvPr id="5" name="Picture 4" descr="java.PNG"/>
          <p:cNvPicPr>
            <a:picLocks noChangeAspect="1"/>
          </p:cNvPicPr>
          <p:nvPr/>
        </p:nvPicPr>
        <p:blipFill>
          <a:blip r:embed="rId3" cstate="print"/>
          <a:stretch>
            <a:fillRect/>
          </a:stretch>
        </p:blipFill>
        <p:spPr>
          <a:xfrm>
            <a:off x="2195736" y="4437112"/>
            <a:ext cx="3658111" cy="22482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About Us Page</a:t>
            </a:r>
            <a:endParaRPr lang="en-IE" dirty="0"/>
          </a:p>
        </p:txBody>
      </p:sp>
      <p:pic>
        <p:nvPicPr>
          <p:cNvPr id="4" name="Content Placeholder 3" descr="about.PNG"/>
          <p:cNvPicPr>
            <a:picLocks noGrp="1" noChangeAspect="1"/>
          </p:cNvPicPr>
          <p:nvPr>
            <p:ph idx="1"/>
          </p:nvPr>
        </p:nvPicPr>
        <p:blipFill>
          <a:blip r:embed="rId2" cstate="print"/>
          <a:stretch>
            <a:fillRect/>
          </a:stretch>
        </p:blipFill>
        <p:spPr>
          <a:xfrm>
            <a:off x="457200" y="1791614"/>
            <a:ext cx="8229600" cy="414313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About Us Page</a:t>
            </a:r>
            <a:endParaRPr lang="en-IE" dirty="0"/>
          </a:p>
        </p:txBody>
      </p:sp>
      <p:pic>
        <p:nvPicPr>
          <p:cNvPr id="4" name="Content Placeholder 3" descr="java1.PNG"/>
          <p:cNvPicPr>
            <a:picLocks noGrp="1" noChangeAspect="1"/>
          </p:cNvPicPr>
          <p:nvPr>
            <p:ph idx="1"/>
          </p:nvPr>
        </p:nvPicPr>
        <p:blipFill>
          <a:blip r:embed="rId2" cstate="print"/>
          <a:stretch>
            <a:fillRect/>
          </a:stretch>
        </p:blipFill>
        <p:spPr>
          <a:xfrm>
            <a:off x="2123728" y="1556792"/>
            <a:ext cx="4753018" cy="452596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Neilsons</a:t>
            </a:r>
            <a:r>
              <a:rPr lang="en-IE" dirty="0" smtClean="0"/>
              <a:t> Heuristics</a:t>
            </a:r>
            <a:endParaRPr lang="en-IE" dirty="0"/>
          </a:p>
        </p:txBody>
      </p:sp>
      <p:sp>
        <p:nvSpPr>
          <p:cNvPr id="5" name="Content Placeholder 4"/>
          <p:cNvSpPr>
            <a:spLocks noGrp="1"/>
          </p:cNvSpPr>
          <p:nvPr>
            <p:ph idx="1"/>
          </p:nvPr>
        </p:nvSpPr>
        <p:spPr>
          <a:xfrm>
            <a:off x="457200" y="1600200"/>
            <a:ext cx="8229600" cy="4709120"/>
          </a:xfrm>
        </p:spPr>
        <p:txBody>
          <a:bodyPr>
            <a:normAutofit/>
          </a:bodyPr>
          <a:lstStyle/>
          <a:p>
            <a:r>
              <a:rPr lang="en-IE" sz="2000" dirty="0" smtClean="0"/>
              <a:t>There’s  a navigation menu and description on  each page to describe what’s going on.</a:t>
            </a:r>
          </a:p>
          <a:p>
            <a:r>
              <a:rPr lang="en-IE" sz="2000" dirty="0" smtClean="0"/>
              <a:t>An </a:t>
            </a:r>
            <a:r>
              <a:rPr lang="en-IE" sz="2000" dirty="0" smtClean="0"/>
              <a:t>E</a:t>
            </a:r>
            <a:r>
              <a:rPr lang="en-IE" sz="2000" dirty="0" smtClean="0"/>
              <a:t>nglish description of what’s going on is present</a:t>
            </a:r>
          </a:p>
          <a:p>
            <a:r>
              <a:rPr lang="en-IE" sz="2000" dirty="0" smtClean="0"/>
              <a:t>The user can navigate through each page and interact with each page</a:t>
            </a:r>
          </a:p>
          <a:p>
            <a:r>
              <a:rPr lang="en-IE" sz="2000" dirty="0" smtClean="0"/>
              <a:t>The site is very consistent with interaction, colours and font etc.</a:t>
            </a:r>
          </a:p>
          <a:p>
            <a:r>
              <a:rPr lang="en-IE" sz="2000" dirty="0" smtClean="0"/>
              <a:t>When filling out the form each sector is required if the user goes to leave the page without submitting</a:t>
            </a:r>
          </a:p>
          <a:p>
            <a:r>
              <a:rPr lang="en-IE" sz="2000" dirty="0" smtClean="0"/>
              <a:t>All of the information is visible in front of  the user and doesn’t have to remember anything</a:t>
            </a:r>
          </a:p>
          <a:p>
            <a:r>
              <a:rPr lang="en-IE" sz="2000" dirty="0" smtClean="0"/>
              <a:t>The user can go back and change their sign up information details</a:t>
            </a:r>
          </a:p>
          <a:p>
            <a:r>
              <a:rPr lang="en-IE" sz="2000" dirty="0" smtClean="0"/>
              <a:t>All info is relevant, looks relatively okay with colour schemes</a:t>
            </a:r>
          </a:p>
          <a:p>
            <a:r>
              <a:rPr lang="en-IE" sz="2000" dirty="0" smtClean="0"/>
              <a:t>Errors are displayed in </a:t>
            </a:r>
            <a:r>
              <a:rPr lang="en-IE" sz="2000" dirty="0" err="1" smtClean="0"/>
              <a:t>english</a:t>
            </a:r>
            <a:endParaRPr lang="en-IE" sz="2000" dirty="0" smtClean="0"/>
          </a:p>
          <a:p>
            <a:r>
              <a:rPr lang="en-IE" sz="2000" dirty="0" smtClean="0"/>
              <a:t>Help very rarely has to be offered as there can be little or no errors</a:t>
            </a:r>
            <a:endParaRPr lang="en-IE"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Draft home page</a:t>
            </a:r>
            <a:endParaRPr lang="en-IE" dirty="0"/>
          </a:p>
        </p:txBody>
      </p:sp>
      <p:pic>
        <p:nvPicPr>
          <p:cNvPr id="4" name="Content Placeholder 3" descr="Home page prototype.png"/>
          <p:cNvPicPr>
            <a:picLocks noGrp="1" noChangeAspect="1"/>
          </p:cNvPicPr>
          <p:nvPr>
            <p:ph idx="1"/>
          </p:nvPr>
        </p:nvPicPr>
        <p:blipFill>
          <a:blip r:embed="rId2" cstate="print"/>
          <a:stretch>
            <a:fillRect/>
          </a:stretch>
        </p:blipFill>
        <p:spPr>
          <a:xfrm>
            <a:off x="1187624" y="1196752"/>
            <a:ext cx="6784628" cy="52578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Draft Membership</a:t>
            </a:r>
            <a:endParaRPr lang="en-IE" dirty="0"/>
          </a:p>
        </p:txBody>
      </p:sp>
      <p:pic>
        <p:nvPicPr>
          <p:cNvPr id="4" name="Content Placeholder 3" descr="Membership prototype.png"/>
          <p:cNvPicPr>
            <a:picLocks noGrp="1" noChangeAspect="1"/>
          </p:cNvPicPr>
          <p:nvPr>
            <p:ph idx="1"/>
          </p:nvPr>
        </p:nvPicPr>
        <p:blipFill>
          <a:blip r:embed="rId2" cstate="print"/>
          <a:stretch>
            <a:fillRect/>
          </a:stretch>
        </p:blipFill>
        <p:spPr>
          <a:xfrm>
            <a:off x="728833" y="1600200"/>
            <a:ext cx="7686334"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Draft sign up/redirect</a:t>
            </a:r>
            <a:endParaRPr lang="en-IE" dirty="0"/>
          </a:p>
        </p:txBody>
      </p:sp>
      <p:pic>
        <p:nvPicPr>
          <p:cNvPr id="4" name="Content Placeholder 3" descr="Signup prototype.png"/>
          <p:cNvPicPr>
            <a:picLocks noGrp="1" noChangeAspect="1"/>
          </p:cNvPicPr>
          <p:nvPr>
            <p:ph idx="1"/>
          </p:nvPr>
        </p:nvPicPr>
        <p:blipFill>
          <a:blip r:embed="rId2" cstate="print"/>
          <a:stretch>
            <a:fillRect/>
          </a:stretch>
        </p:blipFill>
        <p:spPr>
          <a:xfrm>
            <a:off x="728833" y="1600200"/>
            <a:ext cx="768633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Draft About us page</a:t>
            </a:r>
            <a:endParaRPr lang="en-IE" dirty="0"/>
          </a:p>
        </p:txBody>
      </p:sp>
      <p:pic>
        <p:nvPicPr>
          <p:cNvPr id="4" name="Content Placeholder 3" descr="About us prototype.png"/>
          <p:cNvPicPr>
            <a:picLocks noGrp="1" noChangeAspect="1"/>
          </p:cNvPicPr>
          <p:nvPr>
            <p:ph idx="1"/>
          </p:nvPr>
        </p:nvPicPr>
        <p:blipFill>
          <a:blip r:embed="rId2" cstate="print"/>
          <a:stretch>
            <a:fillRect/>
          </a:stretch>
        </p:blipFill>
        <p:spPr>
          <a:xfrm>
            <a:off x="728833" y="1600200"/>
            <a:ext cx="7686333"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E" dirty="0" smtClean="0"/>
              <a:t>Home Page</a:t>
            </a:r>
            <a:endParaRPr lang="en-IE" dirty="0"/>
          </a:p>
        </p:txBody>
      </p:sp>
      <p:pic>
        <p:nvPicPr>
          <p:cNvPr id="4" name="Content Placeholder 3" descr="home.PNG"/>
          <p:cNvPicPr>
            <a:picLocks noGrp="1" noChangeAspect="1"/>
          </p:cNvPicPr>
          <p:nvPr>
            <p:ph idx="1"/>
          </p:nvPr>
        </p:nvPicPr>
        <p:blipFill>
          <a:blip r:embed="rId2" cstate="print"/>
          <a:stretch>
            <a:fillRect/>
          </a:stretch>
        </p:blipFill>
        <p:spPr>
          <a:xfrm>
            <a:off x="-12099" y="908720"/>
            <a:ext cx="9156099" cy="2232248"/>
          </a:xfrm>
        </p:spPr>
      </p:pic>
      <p:pic>
        <p:nvPicPr>
          <p:cNvPr id="5" name="Picture 4" descr="home1.PNG"/>
          <p:cNvPicPr>
            <a:picLocks noChangeAspect="1"/>
          </p:cNvPicPr>
          <p:nvPr/>
        </p:nvPicPr>
        <p:blipFill>
          <a:blip r:embed="rId3" cstate="print"/>
          <a:stretch>
            <a:fillRect/>
          </a:stretch>
        </p:blipFill>
        <p:spPr>
          <a:xfrm>
            <a:off x="0" y="3092411"/>
            <a:ext cx="9144000" cy="376558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Home Page</a:t>
            </a:r>
            <a:endParaRPr lang="en-IE" dirty="0"/>
          </a:p>
        </p:txBody>
      </p:sp>
      <p:pic>
        <p:nvPicPr>
          <p:cNvPr id="4" name="Content Placeholder 3" descr="home2.PNG"/>
          <p:cNvPicPr>
            <a:picLocks noGrp="1" noChangeAspect="1"/>
          </p:cNvPicPr>
          <p:nvPr>
            <p:ph idx="1"/>
          </p:nvPr>
        </p:nvPicPr>
        <p:blipFill>
          <a:blip r:embed="rId2" cstate="print"/>
          <a:stretch>
            <a:fillRect/>
          </a:stretch>
        </p:blipFill>
        <p:spPr>
          <a:xfrm>
            <a:off x="282915" y="1700808"/>
            <a:ext cx="8569708" cy="432048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normAutofit fontScale="90000"/>
          </a:bodyPr>
          <a:lstStyle/>
          <a:p>
            <a:r>
              <a:rPr lang="en-IE" dirty="0" smtClean="0"/>
              <a:t>Navigation Menu</a:t>
            </a:r>
            <a:br>
              <a:rPr lang="en-IE" dirty="0" smtClean="0"/>
            </a:br>
            <a:r>
              <a:rPr lang="en-IE" sz="1500" dirty="0" smtClean="0"/>
              <a:t>Allows user to navigate through the website, the menu navigates through several areas of the home screen while membership and about us bring the user into different pages. After signing up, you are redirected to a thank you page.</a:t>
            </a:r>
            <a:endParaRPr lang="en-IE" dirty="0"/>
          </a:p>
        </p:txBody>
      </p:sp>
      <p:pic>
        <p:nvPicPr>
          <p:cNvPr id="4" name="Content Placeholder 3" descr="nav.PNG"/>
          <p:cNvPicPr>
            <a:picLocks noGrp="1" noChangeAspect="1"/>
          </p:cNvPicPr>
          <p:nvPr>
            <p:ph idx="1"/>
          </p:nvPr>
        </p:nvPicPr>
        <p:blipFill>
          <a:blip r:embed="rId2" cstate="print"/>
          <a:stretch>
            <a:fillRect/>
          </a:stretch>
        </p:blipFill>
        <p:spPr>
          <a:xfrm>
            <a:off x="1835696" y="1916832"/>
            <a:ext cx="5040560" cy="440677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Membership Page</a:t>
            </a:r>
            <a:endParaRPr lang="en-IE" dirty="0"/>
          </a:p>
        </p:txBody>
      </p:sp>
      <p:pic>
        <p:nvPicPr>
          <p:cNvPr id="4" name="Content Placeholder 3" descr="members.PNG"/>
          <p:cNvPicPr>
            <a:picLocks noGrp="1" noChangeAspect="1"/>
          </p:cNvPicPr>
          <p:nvPr>
            <p:ph idx="1"/>
          </p:nvPr>
        </p:nvPicPr>
        <p:blipFill>
          <a:blip r:embed="rId2" cstate="print"/>
          <a:stretch>
            <a:fillRect/>
          </a:stretch>
        </p:blipFill>
        <p:spPr>
          <a:xfrm>
            <a:off x="539552" y="1700808"/>
            <a:ext cx="8229600" cy="3031958"/>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164</Words>
  <Application>Microsoft Office PowerPoint</Application>
  <PresentationFormat>On-screen Show (4:3)</PresentationFormat>
  <Paragraphs>25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Coffee Café</vt:lpstr>
      <vt:lpstr>Draft home page</vt:lpstr>
      <vt:lpstr>Draft Membership</vt:lpstr>
      <vt:lpstr>Draft sign up/redirect</vt:lpstr>
      <vt:lpstr>Draft About us page</vt:lpstr>
      <vt:lpstr>Home Page</vt:lpstr>
      <vt:lpstr>Home Page</vt:lpstr>
      <vt:lpstr>Navigation Menu Allows user to navigate through the website, the menu navigates through several areas of the home screen while membership and about us bring the user into different pages. After signing up, you are redirected to a thank you page.</vt:lpstr>
      <vt:lpstr>Membership Page</vt:lpstr>
      <vt:lpstr>Membership Page</vt:lpstr>
      <vt:lpstr>Sign up Page</vt:lpstr>
      <vt:lpstr>About Us Page</vt:lpstr>
      <vt:lpstr>About Us Page</vt:lpstr>
      <vt:lpstr>Neilsons Heuristics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Café</dc:title>
  <dc:creator>Colm O'Reilly</dc:creator>
  <cp:lastModifiedBy>Colm O'Reilly</cp:lastModifiedBy>
  <cp:revision>12</cp:revision>
  <dcterms:created xsi:type="dcterms:W3CDTF">2015-11-26T12:26:12Z</dcterms:created>
  <dcterms:modified xsi:type="dcterms:W3CDTF">2015-11-26T15:13:19Z</dcterms:modified>
</cp:coreProperties>
</file>