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7" r:id="rId9"/>
    <p:sldId id="260" r:id="rId10"/>
    <p:sldId id="265" r:id="rId11"/>
    <p:sldId id="261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74" d="100"/>
          <a:sy n="74" d="100"/>
        </p:scale>
        <p:origin x="-38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3DF5-3697-4D64-AE49-F9949501FF0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colmsloan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x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oney.howstuffworks.com/personal-finance/debt-management/credit-card1.htm" TargetMode="External"/><Relationship Id="rId2" Type="http://schemas.openxmlformats.org/officeDocument/2006/relationships/hyperlink" Target="http://en.wikipedia.org/wiki/Luhn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erfect_numb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ime_numb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Pre-Degree Computer Programming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Assignment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online 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err="1" smtClean="0">
                <a:solidFill>
                  <a:schemeClr val="bg1"/>
                </a:solidFill>
              </a:rPr>
              <a:t>wikipedia</a:t>
            </a:r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academic papers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online courses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online tutorials</a:t>
            </a:r>
          </a:p>
          <a:p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research is encouraged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this assignment isn’t something you can do in ten minutes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you may have to go beyond the class material examples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plagiarism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Code::Blocks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Borland C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Bloodshed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Visual Studio Express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contact me for clarification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hlinkClick r:id="rId2"/>
              </a:rPr>
              <a:t>colmsloan@gmail.com</a:t>
            </a:r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if there’s anything you’re not clear on regarding the assignment, contact me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I can only provide clarification on the assignment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I cannot help you complete the assignment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four possible assignments – submit 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>
                <a:solidFill>
                  <a:schemeClr val="bg1"/>
                </a:solidFill>
              </a:rPr>
              <a:t>Luhn’s</a:t>
            </a:r>
            <a:r>
              <a:rPr lang="en-IE" dirty="0" smtClean="0">
                <a:solidFill>
                  <a:schemeClr val="bg1"/>
                </a:solidFill>
              </a:rPr>
              <a:t> Algorithm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perfect numbers less than 1000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prime numbers less than 100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sort ten user input integers</a:t>
            </a:r>
          </a:p>
          <a:p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do not submit more than one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only one assignment will be graded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marking scheme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FETAC Level 5 Computer Programming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well commented code</a:t>
            </a: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what the code does AND how it does it</a:t>
            </a: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in this case, let the comments be the documentation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following the </a:t>
            </a:r>
            <a:r>
              <a:rPr lang="en-IE" dirty="0" smtClean="0">
                <a:solidFill>
                  <a:schemeClr val="bg1"/>
                </a:solidFill>
              </a:rPr>
              <a:t>style guide (</a:t>
            </a:r>
            <a:r>
              <a:rPr lang="en-IE" dirty="0" smtClean="0">
                <a:solidFill>
                  <a:schemeClr val="bg1"/>
                </a:solidFill>
                <a:hlinkClick r:id="rId2"/>
              </a:rPr>
              <a:t>http://</a:t>
            </a:r>
            <a:r>
              <a:rPr lang="en-IE" dirty="0" smtClean="0">
                <a:solidFill>
                  <a:schemeClr val="bg1"/>
                </a:solidFill>
                <a:hlinkClick r:id="rId2"/>
              </a:rPr>
              <a:t>google-styleguide.googlecode.com/svn/trunk/cppguide.xml</a:t>
            </a:r>
            <a:r>
              <a:rPr lang="en-IE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e.g. proper indentation, spacing, brace placement etc.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effective </a:t>
            </a:r>
            <a:r>
              <a:rPr lang="en-IE" dirty="0" smtClean="0">
                <a:solidFill>
                  <a:schemeClr val="bg1"/>
                </a:solidFill>
              </a:rPr>
              <a:t>code</a:t>
            </a: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try to repeat code as little as possible</a:t>
            </a: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prefer simple solutions</a:t>
            </a: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minimizes processing and memory requirements</a:t>
            </a:r>
            <a:endParaRPr lang="en-IE" dirty="0" smtClean="0">
              <a:solidFill>
                <a:schemeClr val="bg1"/>
              </a:solidFill>
            </a:endParaRP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the program does as it is supposed to</a:t>
            </a: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marks for each step in the process that works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validation of user input</a:t>
            </a: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warn user for every possible mistaken input they can give e.g. too long a credit card number, too high an index etc.</a:t>
            </a:r>
          </a:p>
          <a:p>
            <a:pPr lvl="1"/>
            <a:endParaRPr lang="en-IE" dirty="0" smtClean="0">
              <a:solidFill>
                <a:schemeClr val="bg1"/>
              </a:solidFill>
            </a:endParaRPr>
          </a:p>
          <a:p>
            <a:pPr lvl="1"/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>
                <a:solidFill>
                  <a:schemeClr val="bg1"/>
                </a:solidFill>
              </a:rPr>
              <a:t>Luhn’s</a:t>
            </a:r>
            <a:r>
              <a:rPr lang="en-IE" dirty="0" smtClean="0">
                <a:solidFill>
                  <a:schemeClr val="bg1"/>
                </a:solidFill>
              </a:rPr>
              <a:t>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credit card number validation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described </a:t>
            </a:r>
            <a:r>
              <a:rPr lang="en-IE" dirty="0" smtClean="0">
                <a:solidFill>
                  <a:schemeClr val="bg1"/>
                </a:solidFill>
              </a:rPr>
              <a:t>on </a:t>
            </a:r>
            <a:r>
              <a:rPr lang="en-IE" dirty="0" smtClean="0">
                <a:solidFill>
                  <a:schemeClr val="bg1"/>
                </a:solidFill>
              </a:rPr>
              <a:t>Wikipedia and others </a:t>
            </a:r>
            <a:r>
              <a:rPr lang="en-IE" dirty="0" smtClean="0">
                <a:solidFill>
                  <a:schemeClr val="bg1"/>
                </a:solidFill>
              </a:rPr>
              <a:t>(</a:t>
            </a:r>
            <a:r>
              <a:rPr lang="en-IE" dirty="0" smtClean="0">
                <a:solidFill>
                  <a:schemeClr val="bg1"/>
                </a:solidFill>
                <a:hlinkClick r:id="rId2"/>
              </a:rPr>
              <a:t>http://</a:t>
            </a:r>
            <a:r>
              <a:rPr lang="en-IE" dirty="0" smtClean="0">
                <a:solidFill>
                  <a:schemeClr val="bg1"/>
                </a:solidFill>
                <a:hlinkClick r:id="rId2"/>
              </a:rPr>
              <a:t>en.wikipedia.org/wiki/Luhn_algorithm</a:t>
            </a:r>
            <a:r>
              <a:rPr lang="en-IE" dirty="0" smtClean="0">
                <a:solidFill>
                  <a:schemeClr val="bg1"/>
                </a:solidFill>
              </a:rPr>
              <a:t>) (</a:t>
            </a:r>
            <a:r>
              <a:rPr lang="en-IE" dirty="0" smtClean="0">
                <a:solidFill>
                  <a:schemeClr val="bg1"/>
                </a:solidFill>
                <a:hlinkClick r:id="rId3"/>
              </a:rPr>
              <a:t>http://</a:t>
            </a:r>
            <a:r>
              <a:rPr lang="en-IE" dirty="0" smtClean="0">
                <a:solidFill>
                  <a:schemeClr val="bg1"/>
                </a:solidFill>
                <a:hlinkClick r:id="rId3"/>
              </a:rPr>
              <a:t>money.howstuffworks.com/personal-finance/debt-management/credit-card1.htm</a:t>
            </a:r>
            <a:r>
              <a:rPr lang="en-IE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take credit card number from user. Inform the user if the number they have entered is valid through the use of </a:t>
            </a:r>
            <a:r>
              <a:rPr lang="en-IE" dirty="0" err="1" smtClean="0">
                <a:solidFill>
                  <a:schemeClr val="bg1"/>
                </a:solidFill>
              </a:rPr>
              <a:t>Luhn’s</a:t>
            </a:r>
            <a:r>
              <a:rPr lang="en-IE" dirty="0" smtClean="0">
                <a:solidFill>
                  <a:schemeClr val="bg1"/>
                </a:solidFill>
              </a:rPr>
              <a:t> algorithm.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validate to make sure doesn’t enter too many or too few digits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fake but valid credit card number generators can be found online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perfect 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display all perfect </a:t>
            </a:r>
            <a:r>
              <a:rPr lang="en-IE" dirty="0" smtClean="0">
                <a:solidFill>
                  <a:schemeClr val="bg1"/>
                </a:solidFill>
              </a:rPr>
              <a:t>numbers (</a:t>
            </a:r>
            <a:r>
              <a:rPr lang="en-IE" dirty="0" smtClean="0">
                <a:solidFill>
                  <a:schemeClr val="bg1"/>
                </a:solidFill>
                <a:hlinkClick r:id="rId2"/>
              </a:rPr>
              <a:t>http://</a:t>
            </a:r>
            <a:r>
              <a:rPr lang="en-IE" dirty="0" smtClean="0">
                <a:solidFill>
                  <a:schemeClr val="bg1"/>
                </a:solidFill>
                <a:hlinkClick r:id="rId2"/>
              </a:rPr>
              <a:t>en.wikipedia.org/wiki/Perfect_number</a:t>
            </a:r>
            <a:r>
              <a:rPr lang="en-IE" dirty="0" smtClean="0">
                <a:solidFill>
                  <a:schemeClr val="bg1"/>
                </a:solidFill>
              </a:rPr>
              <a:t>) less </a:t>
            </a:r>
            <a:r>
              <a:rPr lang="en-IE" dirty="0" smtClean="0">
                <a:solidFill>
                  <a:schemeClr val="bg1"/>
                </a:solidFill>
              </a:rPr>
              <a:t>than 1000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the perfect numbers must be calculated within the program. They cannot simply be hard-coded by the programmer</a:t>
            </a:r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the user should be able to enter </a:t>
            </a:r>
            <a:r>
              <a:rPr lang="en-IE" dirty="0" err="1" smtClean="0">
                <a:solidFill>
                  <a:schemeClr val="bg1"/>
                </a:solidFill>
              </a:rPr>
              <a:t>i</a:t>
            </a:r>
            <a:r>
              <a:rPr lang="en-IE" dirty="0" smtClean="0">
                <a:solidFill>
                  <a:schemeClr val="bg1"/>
                </a:solidFill>
              </a:rPr>
              <a:t> to display the </a:t>
            </a:r>
            <a:r>
              <a:rPr lang="en-IE" dirty="0" err="1" smtClean="0">
                <a:solidFill>
                  <a:schemeClr val="bg1"/>
                </a:solidFill>
              </a:rPr>
              <a:t>i</a:t>
            </a:r>
            <a:r>
              <a:rPr lang="en-IE" baseline="30000" dirty="0" err="1" smtClean="0">
                <a:solidFill>
                  <a:schemeClr val="bg1"/>
                </a:solidFill>
              </a:rPr>
              <a:t>th</a:t>
            </a:r>
            <a:r>
              <a:rPr lang="en-IE" dirty="0" smtClean="0">
                <a:solidFill>
                  <a:schemeClr val="bg1"/>
                </a:solidFill>
              </a:rPr>
              <a:t> perfect number e.g. he enters 2 and is shown the second perfect number.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user input must be validated to ensure the user doesn’t attempt to inspect a perfect number that doesn’t exist</a:t>
            </a:r>
          </a:p>
          <a:p>
            <a:pPr>
              <a:buNone/>
            </a:pPr>
            <a:r>
              <a:rPr lang="en-IE" dirty="0" smtClean="0">
                <a:solidFill>
                  <a:schemeClr val="bg1"/>
                </a:solidFill>
              </a:rPr>
              <a:t>	- there are 3 perfect numbers less than 1000. If the user enters 4 to inspect the forth perfect number, they should be told this is impossible and asked to enter another. Likewise if he enters a number less than 1.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prime 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display all </a:t>
            </a:r>
            <a:r>
              <a:rPr lang="en-IE" dirty="0" smtClean="0">
                <a:solidFill>
                  <a:schemeClr val="bg1"/>
                </a:solidFill>
              </a:rPr>
              <a:t>prime </a:t>
            </a:r>
            <a:r>
              <a:rPr lang="en-IE" dirty="0" smtClean="0">
                <a:solidFill>
                  <a:schemeClr val="bg1"/>
                </a:solidFill>
              </a:rPr>
              <a:t>numbers (</a:t>
            </a:r>
            <a:r>
              <a:rPr lang="en-IE" dirty="0" smtClean="0">
                <a:solidFill>
                  <a:schemeClr val="bg1"/>
                </a:solidFill>
                <a:hlinkClick r:id="rId2"/>
              </a:rPr>
              <a:t>http://</a:t>
            </a:r>
            <a:r>
              <a:rPr lang="en-IE" dirty="0" smtClean="0">
                <a:solidFill>
                  <a:schemeClr val="bg1"/>
                </a:solidFill>
                <a:hlinkClick r:id="rId2"/>
              </a:rPr>
              <a:t>en.wikipedia.org/wiki/Prime_number</a:t>
            </a:r>
            <a:r>
              <a:rPr lang="en-IE" dirty="0" smtClean="0">
                <a:solidFill>
                  <a:schemeClr val="bg1"/>
                </a:solidFill>
              </a:rPr>
              <a:t>) </a:t>
            </a:r>
            <a:r>
              <a:rPr lang="en-IE" dirty="0" smtClean="0">
                <a:solidFill>
                  <a:schemeClr val="bg1"/>
                </a:solidFill>
              </a:rPr>
              <a:t>less than </a:t>
            </a:r>
            <a:r>
              <a:rPr lang="en-IE" dirty="0" smtClean="0">
                <a:solidFill>
                  <a:schemeClr val="bg1"/>
                </a:solidFill>
              </a:rPr>
              <a:t>100</a:t>
            </a:r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the </a:t>
            </a:r>
            <a:r>
              <a:rPr lang="en-IE" dirty="0" smtClean="0">
                <a:solidFill>
                  <a:schemeClr val="bg1"/>
                </a:solidFill>
              </a:rPr>
              <a:t>prime </a:t>
            </a:r>
            <a:r>
              <a:rPr lang="en-IE" dirty="0" smtClean="0">
                <a:solidFill>
                  <a:schemeClr val="bg1"/>
                </a:solidFill>
              </a:rPr>
              <a:t>numbers must be calculated within the program. They cannot simply be hard-coded by the programmer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the user should be able to enter </a:t>
            </a:r>
            <a:r>
              <a:rPr lang="en-IE" dirty="0" err="1" smtClean="0">
                <a:solidFill>
                  <a:schemeClr val="bg1"/>
                </a:solidFill>
              </a:rPr>
              <a:t>i</a:t>
            </a:r>
            <a:r>
              <a:rPr lang="en-IE" dirty="0" smtClean="0">
                <a:solidFill>
                  <a:schemeClr val="bg1"/>
                </a:solidFill>
              </a:rPr>
              <a:t> to display the </a:t>
            </a:r>
            <a:r>
              <a:rPr lang="en-IE" dirty="0" err="1" smtClean="0">
                <a:solidFill>
                  <a:schemeClr val="bg1"/>
                </a:solidFill>
              </a:rPr>
              <a:t>i</a:t>
            </a:r>
            <a:r>
              <a:rPr lang="en-IE" baseline="30000" dirty="0" err="1" smtClean="0">
                <a:solidFill>
                  <a:schemeClr val="bg1"/>
                </a:solidFill>
              </a:rPr>
              <a:t>th</a:t>
            </a:r>
            <a:r>
              <a:rPr lang="en-IE" dirty="0" smtClean="0">
                <a:solidFill>
                  <a:schemeClr val="bg1"/>
                </a:solidFill>
              </a:rPr>
              <a:t> </a:t>
            </a:r>
            <a:r>
              <a:rPr lang="en-IE" dirty="0" smtClean="0">
                <a:solidFill>
                  <a:schemeClr val="bg1"/>
                </a:solidFill>
              </a:rPr>
              <a:t>prime </a:t>
            </a:r>
            <a:r>
              <a:rPr lang="en-IE" dirty="0" smtClean="0">
                <a:solidFill>
                  <a:schemeClr val="bg1"/>
                </a:solidFill>
              </a:rPr>
              <a:t>number e.g. he enters 2 and is shown the second </a:t>
            </a:r>
            <a:r>
              <a:rPr lang="en-IE" dirty="0" smtClean="0">
                <a:solidFill>
                  <a:schemeClr val="bg1"/>
                </a:solidFill>
              </a:rPr>
              <a:t>prime </a:t>
            </a:r>
            <a:r>
              <a:rPr lang="en-IE" dirty="0" smtClean="0">
                <a:solidFill>
                  <a:schemeClr val="bg1"/>
                </a:solidFill>
              </a:rPr>
              <a:t>number.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user input must be validated to ensure the user doesn’t attempt to inspect a perfect number that doesn’t exist</a:t>
            </a:r>
          </a:p>
          <a:p>
            <a:pPr>
              <a:buNone/>
            </a:pPr>
            <a:r>
              <a:rPr lang="en-IE" dirty="0" smtClean="0">
                <a:solidFill>
                  <a:schemeClr val="bg1"/>
                </a:solidFill>
              </a:rPr>
              <a:t>	</a:t>
            </a:r>
            <a:r>
              <a:rPr lang="en-IE" dirty="0" smtClean="0">
                <a:solidFill>
                  <a:schemeClr val="bg1"/>
                </a:solidFill>
              </a:rPr>
              <a:t>- </a:t>
            </a:r>
            <a:r>
              <a:rPr lang="en-IE" dirty="0" smtClean="0">
                <a:solidFill>
                  <a:schemeClr val="bg1"/>
                </a:solidFill>
              </a:rPr>
              <a:t>there are </a:t>
            </a:r>
            <a:r>
              <a:rPr lang="en-IE" dirty="0" smtClean="0">
                <a:solidFill>
                  <a:schemeClr val="bg1"/>
                </a:solidFill>
              </a:rPr>
              <a:t>x number of primes less </a:t>
            </a:r>
            <a:r>
              <a:rPr lang="en-IE" dirty="0" smtClean="0">
                <a:solidFill>
                  <a:schemeClr val="bg1"/>
                </a:solidFill>
              </a:rPr>
              <a:t>than </a:t>
            </a:r>
            <a:r>
              <a:rPr lang="en-IE" dirty="0" smtClean="0">
                <a:solidFill>
                  <a:schemeClr val="bg1"/>
                </a:solidFill>
              </a:rPr>
              <a:t>100. </a:t>
            </a:r>
            <a:r>
              <a:rPr lang="en-IE" dirty="0" smtClean="0">
                <a:solidFill>
                  <a:schemeClr val="bg1"/>
                </a:solidFill>
              </a:rPr>
              <a:t>If the user enters </a:t>
            </a:r>
            <a:r>
              <a:rPr lang="en-IE" dirty="0" smtClean="0">
                <a:solidFill>
                  <a:schemeClr val="bg1"/>
                </a:solidFill>
              </a:rPr>
              <a:t>x+1 </a:t>
            </a:r>
            <a:r>
              <a:rPr lang="en-IE" dirty="0" smtClean="0">
                <a:solidFill>
                  <a:schemeClr val="bg1"/>
                </a:solidFill>
              </a:rPr>
              <a:t>to inspect the </a:t>
            </a:r>
            <a:r>
              <a:rPr lang="en-IE" dirty="0" smtClean="0">
                <a:solidFill>
                  <a:schemeClr val="bg1"/>
                </a:solidFill>
              </a:rPr>
              <a:t>x+1</a:t>
            </a:r>
            <a:r>
              <a:rPr lang="en-IE" baseline="30000" dirty="0" smtClean="0">
                <a:solidFill>
                  <a:schemeClr val="bg1"/>
                </a:solidFill>
              </a:rPr>
              <a:t>th</a:t>
            </a:r>
            <a:r>
              <a:rPr lang="en-IE" dirty="0" smtClean="0">
                <a:solidFill>
                  <a:schemeClr val="bg1"/>
                </a:solidFill>
              </a:rPr>
              <a:t> prime number</a:t>
            </a:r>
            <a:r>
              <a:rPr lang="en-IE" dirty="0" smtClean="0">
                <a:solidFill>
                  <a:schemeClr val="bg1"/>
                </a:solidFill>
              </a:rPr>
              <a:t>, they should be told this is impossible </a:t>
            </a:r>
            <a:r>
              <a:rPr lang="en-IE" dirty="0" smtClean="0">
                <a:solidFill>
                  <a:schemeClr val="bg1"/>
                </a:solidFill>
              </a:rPr>
              <a:t>because there aren’t that many primes less than 100. The user should be </a:t>
            </a:r>
            <a:r>
              <a:rPr lang="en-IE" dirty="0" smtClean="0">
                <a:solidFill>
                  <a:schemeClr val="bg1"/>
                </a:solidFill>
              </a:rPr>
              <a:t>asked to enter </a:t>
            </a:r>
            <a:r>
              <a:rPr lang="en-IE" dirty="0" smtClean="0">
                <a:solidFill>
                  <a:schemeClr val="bg1"/>
                </a:solidFill>
              </a:rPr>
              <a:t>another number. </a:t>
            </a:r>
            <a:r>
              <a:rPr lang="en-IE" dirty="0" smtClean="0">
                <a:solidFill>
                  <a:schemeClr val="bg1"/>
                </a:solidFill>
              </a:rPr>
              <a:t>Likewise if he enters a number less than 1.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sort integers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sort ten positive integers in ascending order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the ten numbers must be given by a user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the user can enter integers in any order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each user input number will occupy an index in an array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display the sorted array in ascending order after the inputs have been taken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validate user input to make sure that he does not enter negative numbers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ask user for valid input if invalid input is entered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say what works and what does not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sort ten positive integers in ascending order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the ten numbers must be given by a user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the user can enter integers in any order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each user input number will occupy an index in an array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display the sorted array in ascending order after the inputs have been taken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validate user input to make sure that he does not enter negative numbers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ask user for valid input if invalid input is entered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Integrated Development Environments (IDEs)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Code::Blocks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Borland C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Bloodshed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Visual Studio Express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621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Pre-Degree Computer Programming in C</vt:lpstr>
      <vt:lpstr>four possible assignments – submit one</vt:lpstr>
      <vt:lpstr>marking scheme</vt:lpstr>
      <vt:lpstr>Luhn’s algorithm</vt:lpstr>
      <vt:lpstr>perfect numbers</vt:lpstr>
      <vt:lpstr>prime numbers</vt:lpstr>
      <vt:lpstr>sort integers</vt:lpstr>
      <vt:lpstr>say what works and what does not</vt:lpstr>
      <vt:lpstr>Integrated Development Environments (IDEs)</vt:lpstr>
      <vt:lpstr>online resources</vt:lpstr>
      <vt:lpstr>plagiarism</vt:lpstr>
      <vt:lpstr>contact me for clarification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Programming</dc:title>
  <dc:creator>Colm</dc:creator>
  <cp:lastModifiedBy>Colm</cp:lastModifiedBy>
  <cp:revision>246</cp:revision>
  <dcterms:created xsi:type="dcterms:W3CDTF">2012-09-13T23:52:50Z</dcterms:created>
  <dcterms:modified xsi:type="dcterms:W3CDTF">2012-11-19T19:15:13Z</dcterms:modified>
</cp:coreProperties>
</file>