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99" d="100"/>
          <a:sy n="99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3DF5-3697-4D64-AE49-F9949501FF0F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9490-6243-49F5-BC2A-24D6664923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Marking Scheme Break 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Assignment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Clearly documented program code – 15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Start with full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Lose a mark for each variable not accompanied by a comment explaining its purpose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Lose a mark for each loop, procedure or function without an explanation of what it does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Excellent screen layout – 15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Meaningful input message – 1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Lives left – 2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Incorrect guesses – 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Word so far – 4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Interface </a:t>
            </a:r>
            <a:r>
              <a:rPr lang="en-US" dirty="0" smtClean="0">
                <a:solidFill>
                  <a:schemeClr val="bg1"/>
                </a:solidFill>
              </a:rPr>
              <a:t>is presentable and easily interpreted - 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Effective code layout – 15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Start with full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Lose ½ mark for each uninformative or misleading variable and function name up to 5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Lose ¼ for each line of code without proper indentation up to 2.5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Lose ¼ mark for each other break with the Google C++ style guide up to 7.5 marks</a:t>
            </a:r>
          </a:p>
          <a:p>
            <a:pPr lvl="1"/>
            <a:endParaRPr lang="en-IE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Accurate programming – 30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Program requirements - </a:t>
            </a:r>
            <a:r>
              <a:rPr lang="en-IE" dirty="0" smtClean="0">
                <a:solidFill>
                  <a:schemeClr val="bg1"/>
                </a:solidFill>
              </a:rPr>
              <a:t>26</a:t>
            </a:r>
            <a:endParaRPr lang="en-IE" dirty="0" smtClean="0">
              <a:solidFill>
                <a:schemeClr val="bg1"/>
              </a:solidFill>
            </a:endParaRP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Accepts user input - 1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Correctly tracks correct guesses - </a:t>
            </a:r>
            <a:r>
              <a:rPr lang="en-IE" dirty="0" smtClean="0">
                <a:solidFill>
                  <a:schemeClr val="bg1"/>
                </a:solidFill>
              </a:rPr>
              <a:t>6</a:t>
            </a:r>
            <a:endParaRPr lang="en-IE" dirty="0" smtClean="0">
              <a:solidFill>
                <a:schemeClr val="bg1"/>
              </a:solidFill>
            </a:endParaRP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Correctly tracks incorrect guesses - </a:t>
            </a:r>
            <a:r>
              <a:rPr lang="en-IE" dirty="0" smtClean="0">
                <a:solidFill>
                  <a:schemeClr val="bg1"/>
                </a:solidFill>
              </a:rPr>
              <a:t>6</a:t>
            </a:r>
            <a:endParaRPr lang="en-IE" dirty="0" smtClean="0">
              <a:solidFill>
                <a:schemeClr val="bg1"/>
              </a:solidFill>
            </a:endParaRP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Correctly tracks number of lives - 3</a:t>
            </a: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Loads word from file – </a:t>
            </a:r>
            <a:r>
              <a:rPr lang="en-IE" dirty="0" smtClean="0">
                <a:solidFill>
                  <a:schemeClr val="bg1"/>
                </a:solidFill>
              </a:rPr>
              <a:t>4</a:t>
            </a:r>
            <a:endParaRPr lang="en-IE" dirty="0" smtClean="0">
              <a:solidFill>
                <a:schemeClr val="bg1"/>
              </a:solidFill>
            </a:endParaRP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Select word from file randomly – </a:t>
            </a:r>
            <a:r>
              <a:rPr lang="en-IE" dirty="0">
                <a:solidFill>
                  <a:schemeClr val="bg1"/>
                </a:solidFill>
              </a:rPr>
              <a:t>4</a:t>
            </a:r>
            <a:endParaRPr lang="en-IE" dirty="0" smtClean="0">
              <a:solidFill>
                <a:schemeClr val="bg1"/>
              </a:solidFill>
            </a:endParaRP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Informs user of final game outcome - 2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Duplicated code effort – starts with </a:t>
            </a:r>
            <a:r>
              <a:rPr lang="en-IE" dirty="0" smtClean="0">
                <a:solidFill>
                  <a:schemeClr val="bg1"/>
                </a:solidFill>
              </a:rPr>
              <a:t>2</a:t>
            </a:r>
            <a:endParaRPr lang="en-IE" dirty="0" smtClean="0">
              <a:solidFill>
                <a:schemeClr val="bg1"/>
              </a:solidFill>
            </a:endParaRPr>
          </a:p>
          <a:p>
            <a:pPr lvl="2"/>
            <a:r>
              <a:rPr lang="en-IE" dirty="0" smtClean="0">
                <a:solidFill>
                  <a:schemeClr val="bg1"/>
                </a:solidFill>
              </a:rPr>
              <a:t>Lose ½ mark for each instance of needless duplications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Minimized processing and memory consumption – starts with </a:t>
            </a:r>
            <a:r>
              <a:rPr lang="en-IE" dirty="0" smtClean="0">
                <a:solidFill>
                  <a:schemeClr val="bg1"/>
                </a:solidFill>
              </a:rPr>
              <a:t>2</a:t>
            </a:r>
            <a:endParaRPr lang="en-IE" dirty="0" smtClean="0">
              <a:solidFill>
                <a:schemeClr val="bg1"/>
              </a:solidFill>
            </a:endParaRPr>
          </a:p>
          <a:p>
            <a:pPr lvl="2"/>
            <a:r>
              <a:rPr lang="en-IE" dirty="0">
                <a:solidFill>
                  <a:schemeClr val="bg1"/>
                </a:solidFill>
              </a:rPr>
              <a:t>Lose ½ mark for each instance of using more memory than necessary when it doesn’t increase readability up to 5 marks</a:t>
            </a:r>
          </a:p>
          <a:p>
            <a:pPr lvl="2"/>
            <a:r>
              <a:rPr lang="en-IE" dirty="0">
                <a:solidFill>
                  <a:schemeClr val="bg1"/>
                </a:solidFill>
              </a:rPr>
              <a:t>Lose ½ mark for each instance of using more </a:t>
            </a:r>
            <a:r>
              <a:rPr lang="en-IE" dirty="0" smtClean="0">
                <a:solidFill>
                  <a:schemeClr val="bg1"/>
                </a:solidFill>
              </a:rPr>
              <a:t>processing </a:t>
            </a:r>
            <a:r>
              <a:rPr lang="en-IE" dirty="0">
                <a:solidFill>
                  <a:schemeClr val="bg1"/>
                </a:solidFill>
              </a:rPr>
              <a:t>than necessary when it doesn’t increase readability up to 5 </a:t>
            </a:r>
            <a:r>
              <a:rPr lang="en-IE" dirty="0" smtClean="0">
                <a:solidFill>
                  <a:schemeClr val="bg1"/>
                </a:solidFill>
              </a:rPr>
              <a:t>marks</a:t>
            </a:r>
          </a:p>
          <a:p>
            <a:pPr lvl="1"/>
            <a:endParaRPr lang="en-IE" dirty="0" smtClean="0">
              <a:solidFill>
                <a:schemeClr val="bg1"/>
              </a:solidFill>
            </a:endParaRPr>
          </a:p>
          <a:p>
            <a:pPr lvl="1"/>
            <a:endParaRPr lang="en-I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Appropriate testing – 15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Handle situation where load dictionary doesn’t exist – 2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Make sure a valid word is always selected from the dictionary – 2 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Character entered is a letter – </a:t>
            </a:r>
            <a:r>
              <a:rPr lang="en-IE" dirty="0" smtClean="0">
                <a:solidFill>
                  <a:schemeClr val="bg1"/>
                </a:solidFill>
              </a:rPr>
              <a:t>3 </a:t>
            </a:r>
            <a:r>
              <a:rPr lang="en-IE" dirty="0" smtClean="0">
                <a:solidFill>
                  <a:schemeClr val="bg1"/>
                </a:solidFill>
              </a:rPr>
              <a:t>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Character has not been entered already – </a:t>
            </a:r>
            <a:r>
              <a:rPr lang="en-IE" dirty="0" smtClean="0">
                <a:solidFill>
                  <a:schemeClr val="bg1"/>
                </a:solidFill>
              </a:rPr>
              <a:t>3 </a:t>
            </a:r>
            <a:r>
              <a:rPr lang="en-IE" dirty="0" smtClean="0">
                <a:solidFill>
                  <a:schemeClr val="bg1"/>
                </a:solidFill>
              </a:rPr>
              <a:t>marks</a:t>
            </a:r>
          </a:p>
          <a:p>
            <a:pPr lvl="1"/>
            <a:r>
              <a:rPr lang="en-IE" dirty="0" smtClean="0">
                <a:solidFill>
                  <a:schemeClr val="bg1"/>
                </a:solidFill>
              </a:rPr>
              <a:t>Input is not case sensitive e.g. entering lower case ‘a’ and then upper case ‘A’ should count as the same input – 3 </a:t>
            </a:r>
            <a:r>
              <a:rPr lang="en-IE" dirty="0" smtClean="0">
                <a:solidFill>
                  <a:schemeClr val="bg1"/>
                </a:solidFill>
              </a:rPr>
              <a:t>marks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Meaningful error messages – </a:t>
            </a:r>
            <a:r>
              <a:rPr lang="en-US" dirty="0" smtClean="0">
                <a:solidFill>
                  <a:schemeClr val="bg1"/>
                </a:solidFill>
              </a:rPr>
              <a:t>2 marks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3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346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Marking Scheme Break Down</vt:lpstr>
      <vt:lpstr>Documentation</vt:lpstr>
      <vt:lpstr>Interface</vt:lpstr>
      <vt:lpstr>Code Style</vt:lpstr>
      <vt:lpstr>Programming</vt:lpstr>
      <vt:lpstr>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Programming</dc:title>
  <dc:creator>Colm</dc:creator>
  <cp:lastModifiedBy>Colm</cp:lastModifiedBy>
  <cp:revision>256</cp:revision>
  <dcterms:created xsi:type="dcterms:W3CDTF">2012-09-13T23:52:50Z</dcterms:created>
  <dcterms:modified xsi:type="dcterms:W3CDTF">2013-03-19T10:29:33Z</dcterms:modified>
</cp:coreProperties>
</file>