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8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1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19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3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87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0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2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3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0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1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61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COLLINS MUCYO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BOOK SEARCH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Google Books API</a:t>
            </a:r>
          </a:p>
          <a:p>
            <a:r>
              <a:rPr lang="en-US" dirty="0" smtClean="0"/>
              <a:t>Enable user to search for a book title </a:t>
            </a:r>
          </a:p>
          <a:p>
            <a:r>
              <a:rPr lang="en-US" dirty="0" smtClean="0"/>
              <a:t>View a list of all books searched </a:t>
            </a:r>
          </a:p>
          <a:p>
            <a:r>
              <a:rPr lang="en-US" dirty="0" smtClean="0"/>
              <a:t>Click on a book to see more (Redirect to a browser)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4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Three weeks of:</a:t>
            </a:r>
          </a:p>
          <a:p>
            <a:pPr lvl="1"/>
            <a:r>
              <a:rPr lang="en-US" dirty="0" smtClean="0"/>
              <a:t>Planning and design</a:t>
            </a:r>
          </a:p>
          <a:p>
            <a:pPr lvl="1"/>
            <a:r>
              <a:rPr lang="en-US" dirty="0" smtClean="0"/>
              <a:t>Creating a back end with ASP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Creating front end</a:t>
            </a:r>
          </a:p>
          <a:p>
            <a:pPr lvl="1"/>
            <a:r>
              <a:rPr lang="en-US" dirty="0" smtClean="0"/>
              <a:t>Improving 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Books API authentication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Redirecting</a:t>
            </a:r>
          </a:p>
          <a:p>
            <a:r>
              <a:rPr lang="en-US" dirty="0" smtClean="0"/>
              <a:t>General UX design in 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smtClean="0"/>
              <a:t>Several app crashes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6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Crashes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10" y="1676332"/>
            <a:ext cx="2454475" cy="4365693"/>
          </a:xfrm>
        </p:spPr>
      </p:pic>
    </p:spTree>
    <p:extLst>
      <p:ext uri="{BB962C8B-B14F-4D97-AF65-F5344CB8AC3E}">
        <p14:creationId xmlns:p14="http://schemas.microsoft.com/office/powerpoint/2010/main" val="166543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10" y="2160588"/>
            <a:ext cx="2182217" cy="3881437"/>
          </a:xfrm>
        </p:spPr>
      </p:pic>
    </p:spTree>
    <p:extLst>
      <p:ext uri="{BB962C8B-B14F-4D97-AF65-F5344CB8AC3E}">
        <p14:creationId xmlns:p14="http://schemas.microsoft.com/office/powerpoint/2010/main" val="214547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10" y="1421446"/>
            <a:ext cx="2597777" cy="4620580"/>
          </a:xfrm>
        </p:spPr>
      </p:pic>
    </p:spTree>
    <p:extLst>
      <p:ext uri="{BB962C8B-B14F-4D97-AF65-F5344CB8AC3E}">
        <p14:creationId xmlns:p14="http://schemas.microsoft.com/office/powerpoint/2010/main" val="92530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App design</a:t>
            </a:r>
          </a:p>
          <a:p>
            <a:pPr lvl="1"/>
            <a:r>
              <a:rPr lang="en-US" dirty="0" smtClean="0"/>
              <a:t>Highlighting cells</a:t>
            </a:r>
          </a:p>
          <a:p>
            <a:r>
              <a:rPr lang="en-US" dirty="0" smtClean="0"/>
              <a:t>Improve functionality</a:t>
            </a:r>
          </a:p>
          <a:p>
            <a:pPr lvl="1"/>
            <a:r>
              <a:rPr lang="en-US" dirty="0" smtClean="0"/>
              <a:t>Opening “See More” with book details</a:t>
            </a:r>
          </a:p>
          <a:p>
            <a:pPr lvl="1"/>
            <a:r>
              <a:rPr lang="en-US" dirty="0" smtClean="0"/>
              <a:t>Improve and reconnect the back-end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11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COLLINS MUCYO</vt:lpstr>
      <vt:lpstr>GOALS AND REQUIREMENTS</vt:lpstr>
      <vt:lpstr>Schedule</vt:lpstr>
      <vt:lpstr>Difficulties Encountered</vt:lpstr>
      <vt:lpstr>App Crashes</vt:lpstr>
      <vt:lpstr>To Search</vt:lpstr>
      <vt:lpstr>Results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COLLINS MUCYO</dc:title>
  <dc:creator>collins mucyo</dc:creator>
  <cp:lastModifiedBy>collins mucyo</cp:lastModifiedBy>
  <cp:revision>4</cp:revision>
  <dcterms:created xsi:type="dcterms:W3CDTF">2019-04-23T22:15:33Z</dcterms:created>
  <dcterms:modified xsi:type="dcterms:W3CDTF">2019-04-28T04:59:52Z</dcterms:modified>
</cp:coreProperties>
</file>