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oboto"/>
      <p:regular r:id="rId20"/>
      <p:bold r:id="rId21"/>
      <p:italic r:id="rId22"/>
      <p:boldItalic r:id="rId23"/>
    </p:embeddedFont>
    <p:embeddedFont>
      <p:font typeface="Varela Round"/>
      <p:regular r:id="rId24"/>
    </p:embeddedFont>
    <p:embeddedFont>
      <p:font typeface="Shadows Into Light"/>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VarelaRound-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ShadowsIntoLight-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44" name="Shape 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 name="Shape 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65000"/>
              </a:lnSpc>
              <a:spcBef>
                <a:spcPts val="0"/>
              </a:spcBef>
              <a:spcAft>
                <a:spcPts val="600"/>
              </a:spcAft>
              <a:buNone/>
            </a:pPr>
            <a:r>
              <a:rPr lang="vi" sz="700">
                <a:solidFill>
                  <a:srgbClr val="0B1A33"/>
                </a:solidFill>
                <a:latin typeface="Roboto"/>
                <a:ea typeface="Roboto"/>
                <a:cs typeface="Roboto"/>
                <a:sym typeface="Roboto"/>
              </a:rPr>
              <a:t>Bố cục: Bố cục quy định cụ thể thành phần nào bạn sẽ có trên trang, chúng sẽ được đặt ở vị trí nào và như thế nào. Đây là yếu tố quyết định. Bố cục nên đơn giản, dễ dàng cho người dùng tìm được cái họ muốn tìm, và quan trọng hơn cả là thu hút họ làm thứ bạn muốn.</a:t>
            </a:r>
          </a:p>
          <a:p>
            <a:pPr indent="0" lvl="0" marL="0" rtl="0">
              <a:lnSpc>
                <a:spcPct val="165000"/>
              </a:lnSpc>
              <a:spcBef>
                <a:spcPts val="0"/>
              </a:spcBef>
              <a:spcAft>
                <a:spcPts val="600"/>
              </a:spcAft>
              <a:buNone/>
            </a:pPr>
            <a:r>
              <a:rPr lang="vi" sz="700">
                <a:solidFill>
                  <a:srgbClr val="0B1A33"/>
                </a:solidFill>
                <a:latin typeface="Roboto"/>
                <a:ea typeface="Roboto"/>
                <a:cs typeface="Roboto"/>
                <a:sym typeface="Roboto"/>
              </a:rPr>
              <a:t>Màu sắc: Những màu sắc bạn sử dụng có ảnh hưởng trực tiếp đến thiết kế giao diện người dùng. Chúng phải thể hiện được thương hiệu của công ty, và cũng gây được tiếng vang với người dùng. Sử dụng màu xám đục cho một trang web của phòng tập thể hình sẽ không thúc đẩy và khuyến khích người dùng tham gia.</a:t>
            </a:r>
          </a:p>
          <a:p>
            <a:pPr indent="0" lvl="0" marL="0" rtl="0">
              <a:lnSpc>
                <a:spcPct val="165000"/>
              </a:lnSpc>
              <a:spcBef>
                <a:spcPts val="0"/>
              </a:spcBef>
              <a:spcAft>
                <a:spcPts val="600"/>
              </a:spcAft>
              <a:buNone/>
            </a:pPr>
            <a:r>
              <a:rPr lang="vi" sz="700">
                <a:solidFill>
                  <a:srgbClr val="0B1A33"/>
                </a:solidFill>
                <a:latin typeface="Roboto"/>
                <a:ea typeface="Roboto"/>
                <a:cs typeface="Roboto"/>
                <a:sym typeface="Roboto"/>
              </a:rPr>
              <a:t>Kiểu chữ: Nghệ thuật sắp chữ có thể khiến bạn thành công hoặc thất bại trong việc thiết kế giao diện người dùng. Dù nó có vẻ như là một dòng chữ, nhưng nó cần phải hấp dẫn thị giác. Ví dụ, website của tạp trí Fortune 500 sẽ trông tệ thế nào khi toàn bộ font chữ đều là ComicSans?</a:t>
            </a:r>
          </a:p>
          <a:p>
            <a:pPr indent="0" lvl="0" marL="0" rtl="0">
              <a:lnSpc>
                <a:spcPct val="165000"/>
              </a:lnSpc>
              <a:spcBef>
                <a:spcPts val="0"/>
              </a:spcBef>
              <a:spcAft>
                <a:spcPts val="600"/>
              </a:spcAft>
              <a:buNone/>
            </a:pPr>
            <a:r>
              <a:rPr lang="vi" sz="700">
                <a:solidFill>
                  <a:srgbClr val="0B1A33"/>
                </a:solidFill>
                <a:latin typeface="Roboto"/>
                <a:ea typeface="Roboto"/>
                <a:cs typeface="Roboto"/>
                <a:sym typeface="Roboto"/>
              </a:rPr>
              <a:t>Đồ họa: Thiết kế đồ họa đẹp là cả một nghệ thuật. Đó là về truyền đạt những thông điệp bạn muốn chỉ trong một bức tranh. Một lần nữa, cũng giống như tất cả các yếu tố khác của thiết kế giao diện, thiết kế đồ họa cần phải được quan tâm để mà thu hút đối tượng mục tiêu. Một thiết kế giao diện người dùng tốt là một thiết kế mà trong đó có sự kết hợp giữa những tính năng khác nhau, dòng thông tin tự do và các biểu tượng được đặt ở vị trí phù hợp cho tầm nhìn tốt hơn.</a:t>
            </a:r>
          </a:p>
          <a:p>
            <a:pPr indent="0" lvl="0" marL="0">
              <a:spcBef>
                <a:spcPts val="0"/>
              </a:spcBef>
              <a:buNone/>
            </a:pPr>
            <a:r>
              <a:t/>
            </a:r>
            <a:endParaRPr sz="7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yellow">
    <p:bg>
      <p:bgPr>
        <a:blipFill rotWithShape="1">
          <a:blip r:embed="rId2">
            <a:alphaModFix/>
          </a:blip>
          <a:stretch>
            <a:fillRect b="0" l="0" r="0" t="0"/>
          </a:stretch>
        </a:blipFill>
      </p:bgPr>
    </p:bg>
    <p:spTree>
      <p:nvGrpSpPr>
        <p:cNvPr id="8" name="Shape 8"/>
        <p:cNvGrpSpPr/>
        <p:nvPr/>
      </p:nvGrpSpPr>
      <p:grpSpPr>
        <a:xfrm>
          <a:off x="0" y="0"/>
          <a:ext cx="0" cy="0"/>
          <a:chOff x="0" y="0"/>
          <a:chExt cx="0" cy="0"/>
        </a:xfrm>
      </p:grpSpPr>
      <p:sp>
        <p:nvSpPr>
          <p:cNvPr id="9" name="Shape 9"/>
          <p:cNvSpPr txBox="1"/>
          <p:nvPr>
            <p:ph type="ctrTitle"/>
          </p:nvPr>
        </p:nvSpPr>
        <p:spPr>
          <a:xfrm>
            <a:off x="1630650" y="1991813"/>
            <a:ext cx="5882700" cy="11598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FFFFFF"/>
              </a:buClr>
              <a:buSzPts val="6000"/>
              <a:buFont typeface="Shadows Into Light"/>
              <a:buNone/>
              <a:defRPr b="0" i="0" sz="6000" u="none" cap="none" strike="noStrike">
                <a:solidFill>
                  <a:srgbClr val="FFFFFF"/>
                </a:solidFill>
                <a:latin typeface="Shadows Into Light"/>
                <a:ea typeface="Shadows Into Light"/>
                <a:cs typeface="Shadows Into Light"/>
                <a:sym typeface="Shadows Into Light"/>
              </a:defRPr>
            </a:lvl1pPr>
            <a:lvl2pPr indent="0" lvl="1" algn="ctr">
              <a:spcBef>
                <a:spcPts val="0"/>
              </a:spcBef>
              <a:buClr>
                <a:srgbClr val="FFFFFF"/>
              </a:buClr>
              <a:buSzPts val="6000"/>
              <a:buFont typeface="Shadows Into Light"/>
              <a:buNone/>
              <a:defRPr sz="6000">
                <a:solidFill>
                  <a:srgbClr val="FFFFFF"/>
                </a:solidFill>
                <a:latin typeface="Shadows Into Light"/>
                <a:ea typeface="Shadows Into Light"/>
                <a:cs typeface="Shadows Into Light"/>
                <a:sym typeface="Shadows Into Light"/>
              </a:defRPr>
            </a:lvl2pPr>
            <a:lvl3pPr indent="0" lvl="2" algn="ctr">
              <a:spcBef>
                <a:spcPts val="0"/>
              </a:spcBef>
              <a:buClr>
                <a:srgbClr val="FFFFFF"/>
              </a:buClr>
              <a:buSzPts val="6000"/>
              <a:buFont typeface="Shadows Into Light"/>
              <a:buNone/>
              <a:defRPr sz="6000">
                <a:solidFill>
                  <a:srgbClr val="FFFFFF"/>
                </a:solidFill>
                <a:latin typeface="Shadows Into Light"/>
                <a:ea typeface="Shadows Into Light"/>
                <a:cs typeface="Shadows Into Light"/>
                <a:sym typeface="Shadows Into Light"/>
              </a:defRPr>
            </a:lvl3pPr>
            <a:lvl4pPr indent="0" lvl="3" algn="ctr">
              <a:spcBef>
                <a:spcPts val="0"/>
              </a:spcBef>
              <a:buClr>
                <a:srgbClr val="FFFFFF"/>
              </a:buClr>
              <a:buSzPts val="6000"/>
              <a:buFont typeface="Shadows Into Light"/>
              <a:buNone/>
              <a:defRPr sz="6000">
                <a:solidFill>
                  <a:srgbClr val="FFFFFF"/>
                </a:solidFill>
                <a:latin typeface="Shadows Into Light"/>
                <a:ea typeface="Shadows Into Light"/>
                <a:cs typeface="Shadows Into Light"/>
                <a:sym typeface="Shadows Into Light"/>
              </a:defRPr>
            </a:lvl4pPr>
            <a:lvl5pPr indent="0" lvl="4" algn="ctr">
              <a:spcBef>
                <a:spcPts val="0"/>
              </a:spcBef>
              <a:buClr>
                <a:srgbClr val="FFFFFF"/>
              </a:buClr>
              <a:buSzPts val="6000"/>
              <a:buFont typeface="Shadows Into Light"/>
              <a:buNone/>
              <a:defRPr sz="6000">
                <a:solidFill>
                  <a:srgbClr val="FFFFFF"/>
                </a:solidFill>
                <a:latin typeface="Shadows Into Light"/>
                <a:ea typeface="Shadows Into Light"/>
                <a:cs typeface="Shadows Into Light"/>
                <a:sym typeface="Shadows Into Light"/>
              </a:defRPr>
            </a:lvl5pPr>
            <a:lvl6pPr indent="0" lvl="5" algn="ctr">
              <a:spcBef>
                <a:spcPts val="0"/>
              </a:spcBef>
              <a:buClr>
                <a:srgbClr val="FFFFFF"/>
              </a:buClr>
              <a:buSzPts val="6000"/>
              <a:buFont typeface="Shadows Into Light"/>
              <a:buNone/>
              <a:defRPr sz="6000">
                <a:solidFill>
                  <a:srgbClr val="FFFFFF"/>
                </a:solidFill>
                <a:latin typeface="Shadows Into Light"/>
                <a:ea typeface="Shadows Into Light"/>
                <a:cs typeface="Shadows Into Light"/>
                <a:sym typeface="Shadows Into Light"/>
              </a:defRPr>
            </a:lvl6pPr>
            <a:lvl7pPr indent="0" lvl="6" algn="ctr">
              <a:spcBef>
                <a:spcPts val="0"/>
              </a:spcBef>
              <a:buClr>
                <a:srgbClr val="FFFFFF"/>
              </a:buClr>
              <a:buSzPts val="6000"/>
              <a:buFont typeface="Shadows Into Light"/>
              <a:buNone/>
              <a:defRPr sz="6000">
                <a:solidFill>
                  <a:srgbClr val="FFFFFF"/>
                </a:solidFill>
                <a:latin typeface="Shadows Into Light"/>
                <a:ea typeface="Shadows Into Light"/>
                <a:cs typeface="Shadows Into Light"/>
                <a:sym typeface="Shadows Into Light"/>
              </a:defRPr>
            </a:lvl7pPr>
            <a:lvl8pPr indent="0" lvl="7" algn="ctr">
              <a:spcBef>
                <a:spcPts val="0"/>
              </a:spcBef>
              <a:buClr>
                <a:srgbClr val="FFFFFF"/>
              </a:buClr>
              <a:buSzPts val="6000"/>
              <a:buFont typeface="Shadows Into Light"/>
              <a:buNone/>
              <a:defRPr sz="6000">
                <a:solidFill>
                  <a:srgbClr val="FFFFFF"/>
                </a:solidFill>
                <a:latin typeface="Shadows Into Light"/>
                <a:ea typeface="Shadows Into Light"/>
                <a:cs typeface="Shadows Into Light"/>
                <a:sym typeface="Shadows Into Light"/>
              </a:defRPr>
            </a:lvl8pPr>
            <a:lvl9pPr indent="0" lvl="8" algn="ctr">
              <a:spcBef>
                <a:spcPts val="0"/>
              </a:spcBef>
              <a:buClr>
                <a:srgbClr val="FFFFFF"/>
              </a:buClr>
              <a:buSzPts val="6000"/>
              <a:buFont typeface="Shadows Into Light"/>
              <a:buNone/>
              <a:defRPr sz="6000">
                <a:solidFill>
                  <a:srgbClr val="FFFFFF"/>
                </a:solidFill>
                <a:latin typeface="Shadows Into Light"/>
                <a:ea typeface="Shadows Into Light"/>
                <a:cs typeface="Shadows Into Light"/>
                <a:sym typeface="Shadows Into Ligh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_1">
    <p:spTree>
      <p:nvGrpSpPr>
        <p:cNvPr id="38" name="Shape 38"/>
        <p:cNvGrpSpPr/>
        <p:nvPr/>
      </p:nvGrpSpPr>
      <p:grpSpPr>
        <a:xfrm>
          <a:off x="0" y="0"/>
          <a:ext cx="0" cy="0"/>
          <a:chOff x="0" y="0"/>
          <a:chExt cx="0" cy="0"/>
        </a:xfrm>
      </p:grpSpPr>
      <p:sp>
        <p:nvSpPr>
          <p:cNvPr id="39" name="Shape 39"/>
          <p:cNvSpPr txBox="1"/>
          <p:nvPr>
            <p:ph type="ctrTitle"/>
          </p:nvPr>
        </p:nvSpPr>
        <p:spPr>
          <a:xfrm>
            <a:off x="311708" y="744575"/>
            <a:ext cx="8520600" cy="2052600"/>
          </a:xfrm>
          <a:prstGeom prst="rect">
            <a:avLst/>
          </a:prstGeom>
        </p:spPr>
        <p:txBody>
          <a:bodyPr anchorCtr="0" anchor="b" bIns="91425" lIns="91425" rIns="91425" wrap="square" tIns="91425"/>
          <a:lstStyle>
            <a:lvl1pPr lvl="0" rtl="0" algn="ctr">
              <a:spcBef>
                <a:spcPts val="0"/>
              </a:spcBef>
              <a:buSzPts val="5200"/>
              <a:buNone/>
              <a:defRPr sz="5200"/>
            </a:lvl1pPr>
            <a:lvl2pPr lvl="1" rtl="0" algn="ctr">
              <a:spcBef>
                <a:spcPts val="0"/>
              </a:spcBef>
              <a:buSzPts val="5200"/>
              <a:buNone/>
              <a:defRPr sz="5200"/>
            </a:lvl2pPr>
            <a:lvl3pPr lvl="2" rtl="0" algn="ctr">
              <a:spcBef>
                <a:spcPts val="0"/>
              </a:spcBef>
              <a:buSzPts val="5200"/>
              <a:buNone/>
              <a:defRPr sz="5200"/>
            </a:lvl3pPr>
            <a:lvl4pPr lvl="3" rtl="0" algn="ctr">
              <a:spcBef>
                <a:spcPts val="0"/>
              </a:spcBef>
              <a:buSzPts val="5200"/>
              <a:buNone/>
              <a:defRPr sz="5200"/>
            </a:lvl4pPr>
            <a:lvl5pPr lvl="4" rtl="0" algn="ctr">
              <a:spcBef>
                <a:spcPts val="0"/>
              </a:spcBef>
              <a:buSzPts val="5200"/>
              <a:buNone/>
              <a:defRPr sz="5200"/>
            </a:lvl5pPr>
            <a:lvl6pPr lvl="5" rtl="0" algn="ctr">
              <a:spcBef>
                <a:spcPts val="0"/>
              </a:spcBef>
              <a:buSzPts val="5200"/>
              <a:buNone/>
              <a:defRPr sz="5200"/>
            </a:lvl6pPr>
            <a:lvl7pPr lvl="6" rtl="0" algn="ctr">
              <a:spcBef>
                <a:spcPts val="0"/>
              </a:spcBef>
              <a:buSzPts val="5200"/>
              <a:buNone/>
              <a:defRPr sz="5200"/>
            </a:lvl7pPr>
            <a:lvl8pPr lvl="7" rtl="0" algn="ctr">
              <a:spcBef>
                <a:spcPts val="0"/>
              </a:spcBef>
              <a:buSzPts val="5200"/>
              <a:buNone/>
              <a:defRPr sz="5200"/>
            </a:lvl8pPr>
            <a:lvl9pPr lvl="8" rtl="0" algn="ctr">
              <a:spcBef>
                <a:spcPts val="0"/>
              </a:spcBef>
              <a:buSzPts val="5200"/>
              <a:buNone/>
              <a:defRPr sz="5200"/>
            </a:lvl9pPr>
          </a:lstStyle>
          <a:p/>
        </p:txBody>
      </p:sp>
      <p:sp>
        <p:nvSpPr>
          <p:cNvPr id="40" name="Shape 40"/>
          <p:cNvSpPr txBox="1"/>
          <p:nvPr>
            <p:ph idx="1" type="subTitle"/>
          </p:nvPr>
        </p:nvSpPr>
        <p:spPr>
          <a:xfrm>
            <a:off x="311700" y="2834125"/>
            <a:ext cx="8520600" cy="792600"/>
          </a:xfrm>
          <a:prstGeom prst="rect">
            <a:avLst/>
          </a:prstGeom>
        </p:spPr>
        <p:txBody>
          <a:bodyPr anchorCtr="0" anchor="t" bIns="91425" lIns="91425"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1" name="Shape 41"/>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rtl="0">
              <a:spcBef>
                <a:spcPts val="0"/>
              </a:spcBef>
              <a:buNone/>
            </a:pPr>
            <a:fld id="{00000000-1234-1234-1234-123412341234}" type="slidenum">
              <a:rPr lang="vi"/>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ubtitle">
    <p:spTree>
      <p:nvGrpSpPr>
        <p:cNvPr id="10" name="Shape 10"/>
        <p:cNvGrpSpPr/>
        <p:nvPr/>
      </p:nvGrpSpPr>
      <p:grpSpPr>
        <a:xfrm>
          <a:off x="0" y="0"/>
          <a:ext cx="0" cy="0"/>
          <a:chOff x="0" y="0"/>
          <a:chExt cx="0" cy="0"/>
        </a:xfrm>
      </p:grpSpPr>
      <p:sp>
        <p:nvSpPr>
          <p:cNvPr id="11" name="Shape 11"/>
          <p:cNvSpPr txBox="1"/>
          <p:nvPr>
            <p:ph type="ctrTitle"/>
          </p:nvPr>
        </p:nvSpPr>
        <p:spPr>
          <a:xfrm>
            <a:off x="1650450" y="1372582"/>
            <a:ext cx="5843100" cy="11598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505670"/>
              </a:buClr>
              <a:buSzPts val="4800"/>
              <a:buFont typeface="Shadows Into Light"/>
              <a:buNone/>
              <a:defRPr b="0" i="0" sz="4800" u="none" cap="none" strike="noStrike">
                <a:solidFill>
                  <a:srgbClr val="505670"/>
                </a:solidFill>
                <a:latin typeface="Shadows Into Light"/>
                <a:ea typeface="Shadows Into Light"/>
                <a:cs typeface="Shadows Into Light"/>
                <a:sym typeface="Shadows Into Light"/>
              </a:defRPr>
            </a:lvl1pPr>
            <a:lvl2pPr indent="0" lvl="1" rtl="0" algn="ctr">
              <a:spcBef>
                <a:spcPts val="0"/>
              </a:spcBef>
              <a:buClr>
                <a:srgbClr val="505670"/>
              </a:buClr>
              <a:buSzPts val="4800"/>
              <a:buFont typeface="Shadows Into Light"/>
              <a:buNone/>
              <a:defRPr sz="4800">
                <a:solidFill>
                  <a:srgbClr val="505670"/>
                </a:solidFill>
                <a:latin typeface="Shadows Into Light"/>
                <a:ea typeface="Shadows Into Light"/>
                <a:cs typeface="Shadows Into Light"/>
                <a:sym typeface="Shadows Into Light"/>
              </a:defRPr>
            </a:lvl2pPr>
            <a:lvl3pPr indent="0" lvl="2" rtl="0" algn="ctr">
              <a:spcBef>
                <a:spcPts val="0"/>
              </a:spcBef>
              <a:buClr>
                <a:srgbClr val="505670"/>
              </a:buClr>
              <a:buSzPts val="4800"/>
              <a:buFont typeface="Shadows Into Light"/>
              <a:buNone/>
              <a:defRPr sz="4800">
                <a:solidFill>
                  <a:srgbClr val="505670"/>
                </a:solidFill>
                <a:latin typeface="Shadows Into Light"/>
                <a:ea typeface="Shadows Into Light"/>
                <a:cs typeface="Shadows Into Light"/>
                <a:sym typeface="Shadows Into Light"/>
              </a:defRPr>
            </a:lvl3pPr>
            <a:lvl4pPr indent="0" lvl="3" rtl="0" algn="ctr">
              <a:spcBef>
                <a:spcPts val="0"/>
              </a:spcBef>
              <a:buClr>
                <a:srgbClr val="505670"/>
              </a:buClr>
              <a:buSzPts val="4800"/>
              <a:buFont typeface="Shadows Into Light"/>
              <a:buNone/>
              <a:defRPr sz="4800">
                <a:solidFill>
                  <a:srgbClr val="505670"/>
                </a:solidFill>
                <a:latin typeface="Shadows Into Light"/>
                <a:ea typeface="Shadows Into Light"/>
                <a:cs typeface="Shadows Into Light"/>
                <a:sym typeface="Shadows Into Light"/>
              </a:defRPr>
            </a:lvl4pPr>
            <a:lvl5pPr indent="0" lvl="4" rtl="0" algn="ctr">
              <a:spcBef>
                <a:spcPts val="0"/>
              </a:spcBef>
              <a:buClr>
                <a:srgbClr val="505670"/>
              </a:buClr>
              <a:buSzPts val="4800"/>
              <a:buFont typeface="Shadows Into Light"/>
              <a:buNone/>
              <a:defRPr sz="4800">
                <a:solidFill>
                  <a:srgbClr val="505670"/>
                </a:solidFill>
                <a:latin typeface="Shadows Into Light"/>
                <a:ea typeface="Shadows Into Light"/>
                <a:cs typeface="Shadows Into Light"/>
                <a:sym typeface="Shadows Into Light"/>
              </a:defRPr>
            </a:lvl5pPr>
            <a:lvl6pPr indent="0" lvl="5" rtl="0" algn="ctr">
              <a:spcBef>
                <a:spcPts val="0"/>
              </a:spcBef>
              <a:buClr>
                <a:srgbClr val="505670"/>
              </a:buClr>
              <a:buSzPts val="4800"/>
              <a:buFont typeface="Shadows Into Light"/>
              <a:buNone/>
              <a:defRPr sz="4800">
                <a:solidFill>
                  <a:srgbClr val="505670"/>
                </a:solidFill>
                <a:latin typeface="Shadows Into Light"/>
                <a:ea typeface="Shadows Into Light"/>
                <a:cs typeface="Shadows Into Light"/>
                <a:sym typeface="Shadows Into Light"/>
              </a:defRPr>
            </a:lvl6pPr>
            <a:lvl7pPr indent="0" lvl="6" rtl="0" algn="ctr">
              <a:spcBef>
                <a:spcPts val="0"/>
              </a:spcBef>
              <a:buClr>
                <a:srgbClr val="505670"/>
              </a:buClr>
              <a:buSzPts val="4800"/>
              <a:buFont typeface="Shadows Into Light"/>
              <a:buNone/>
              <a:defRPr sz="4800">
                <a:solidFill>
                  <a:srgbClr val="505670"/>
                </a:solidFill>
                <a:latin typeface="Shadows Into Light"/>
                <a:ea typeface="Shadows Into Light"/>
                <a:cs typeface="Shadows Into Light"/>
                <a:sym typeface="Shadows Into Light"/>
              </a:defRPr>
            </a:lvl7pPr>
            <a:lvl8pPr indent="0" lvl="7" rtl="0" algn="ctr">
              <a:spcBef>
                <a:spcPts val="0"/>
              </a:spcBef>
              <a:buClr>
                <a:srgbClr val="505670"/>
              </a:buClr>
              <a:buSzPts val="4800"/>
              <a:buFont typeface="Shadows Into Light"/>
              <a:buNone/>
              <a:defRPr sz="4800">
                <a:solidFill>
                  <a:srgbClr val="505670"/>
                </a:solidFill>
                <a:latin typeface="Shadows Into Light"/>
                <a:ea typeface="Shadows Into Light"/>
                <a:cs typeface="Shadows Into Light"/>
                <a:sym typeface="Shadows Into Light"/>
              </a:defRPr>
            </a:lvl8pPr>
            <a:lvl9pPr indent="0" lvl="8" rtl="0" algn="ctr">
              <a:spcBef>
                <a:spcPts val="0"/>
              </a:spcBef>
              <a:buClr>
                <a:srgbClr val="505670"/>
              </a:buClr>
              <a:buSzPts val="4800"/>
              <a:buFont typeface="Shadows Into Light"/>
              <a:buNone/>
              <a:defRPr sz="4800">
                <a:solidFill>
                  <a:srgbClr val="505670"/>
                </a:solidFill>
                <a:latin typeface="Shadows Into Light"/>
                <a:ea typeface="Shadows Into Light"/>
                <a:cs typeface="Shadows Into Light"/>
                <a:sym typeface="Shadows Into Light"/>
              </a:defRPr>
            </a:lvl9pPr>
          </a:lstStyle>
          <a:p/>
        </p:txBody>
      </p:sp>
      <p:sp>
        <p:nvSpPr>
          <p:cNvPr id="12" name="Shape 12"/>
          <p:cNvSpPr txBox="1"/>
          <p:nvPr>
            <p:ph idx="1" type="subTitle"/>
          </p:nvPr>
        </p:nvSpPr>
        <p:spPr>
          <a:xfrm>
            <a:off x="1650450" y="2629294"/>
            <a:ext cx="5843100" cy="7848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979CB8"/>
              </a:buClr>
              <a:buSzPts val="2400"/>
              <a:buFont typeface="Varela Round"/>
              <a:buNone/>
              <a:defRPr b="0" i="0" sz="2400" u="none" cap="none" strike="noStrike">
                <a:solidFill>
                  <a:srgbClr val="979CB8"/>
                </a:solidFill>
                <a:latin typeface="Varela Round"/>
                <a:ea typeface="Varela Round"/>
                <a:cs typeface="Varela Round"/>
                <a:sym typeface="Varela Round"/>
              </a:defRPr>
            </a:lvl1pPr>
            <a:lvl2pPr indent="0" lvl="1" marL="0" marR="0" rtl="0" algn="ctr">
              <a:lnSpc>
                <a:spcPct val="100000"/>
              </a:lnSpc>
              <a:spcBef>
                <a:spcPts val="0"/>
              </a:spcBef>
              <a:spcAft>
                <a:spcPts val="0"/>
              </a:spcAft>
              <a:buClr>
                <a:srgbClr val="979CB8"/>
              </a:buClr>
              <a:buSzPts val="3000"/>
              <a:buFont typeface="Varela Round"/>
              <a:buNone/>
              <a:defRPr b="0" i="0" sz="3000" u="none" cap="none" strike="noStrike">
                <a:solidFill>
                  <a:srgbClr val="979CB8"/>
                </a:solidFill>
                <a:latin typeface="Varela Round"/>
                <a:ea typeface="Varela Round"/>
                <a:cs typeface="Varela Round"/>
                <a:sym typeface="Varela Round"/>
              </a:defRPr>
            </a:lvl2pPr>
            <a:lvl3pPr indent="0" lvl="2" marL="0" marR="0" rtl="0" algn="ctr">
              <a:lnSpc>
                <a:spcPct val="100000"/>
              </a:lnSpc>
              <a:spcBef>
                <a:spcPts val="0"/>
              </a:spcBef>
              <a:spcAft>
                <a:spcPts val="0"/>
              </a:spcAft>
              <a:buClr>
                <a:srgbClr val="979CB8"/>
              </a:buClr>
              <a:buSzPts val="3000"/>
              <a:buFont typeface="Varela Round"/>
              <a:buNone/>
              <a:defRPr b="0" i="0" sz="3000" u="none" cap="none" strike="noStrike">
                <a:solidFill>
                  <a:srgbClr val="979CB8"/>
                </a:solidFill>
                <a:latin typeface="Varela Round"/>
                <a:ea typeface="Varela Round"/>
                <a:cs typeface="Varela Round"/>
                <a:sym typeface="Varela Round"/>
              </a:defRPr>
            </a:lvl3pPr>
            <a:lvl4pPr indent="0" lvl="3" marL="0" marR="0" rtl="0" algn="ctr">
              <a:lnSpc>
                <a:spcPct val="100000"/>
              </a:lnSpc>
              <a:spcBef>
                <a:spcPts val="0"/>
              </a:spcBef>
              <a:spcAft>
                <a:spcPts val="0"/>
              </a:spcAft>
              <a:buClr>
                <a:srgbClr val="979CB8"/>
              </a:buClr>
              <a:buSzPts val="3000"/>
              <a:buFont typeface="Varela Round"/>
              <a:buNone/>
              <a:defRPr b="0" i="0" sz="3000" u="none" cap="none" strike="noStrike">
                <a:solidFill>
                  <a:srgbClr val="979CB8"/>
                </a:solidFill>
                <a:latin typeface="Varela Round"/>
                <a:ea typeface="Varela Round"/>
                <a:cs typeface="Varela Round"/>
                <a:sym typeface="Varela Round"/>
              </a:defRPr>
            </a:lvl4pPr>
            <a:lvl5pPr indent="0" lvl="4" marL="0" marR="0" rtl="0" algn="ctr">
              <a:lnSpc>
                <a:spcPct val="100000"/>
              </a:lnSpc>
              <a:spcBef>
                <a:spcPts val="0"/>
              </a:spcBef>
              <a:spcAft>
                <a:spcPts val="0"/>
              </a:spcAft>
              <a:buClr>
                <a:srgbClr val="979CB8"/>
              </a:buClr>
              <a:buSzPts val="3000"/>
              <a:buFont typeface="Varela Round"/>
              <a:buNone/>
              <a:defRPr b="0" i="0" sz="3000" u="none" cap="none" strike="noStrike">
                <a:solidFill>
                  <a:srgbClr val="979CB8"/>
                </a:solidFill>
                <a:latin typeface="Varela Round"/>
                <a:ea typeface="Varela Round"/>
                <a:cs typeface="Varela Round"/>
                <a:sym typeface="Varela Round"/>
              </a:defRPr>
            </a:lvl5pPr>
            <a:lvl6pPr indent="0" lvl="5" marL="0" marR="0" rtl="0" algn="ctr">
              <a:lnSpc>
                <a:spcPct val="100000"/>
              </a:lnSpc>
              <a:spcBef>
                <a:spcPts val="0"/>
              </a:spcBef>
              <a:spcAft>
                <a:spcPts val="0"/>
              </a:spcAft>
              <a:buClr>
                <a:srgbClr val="979CB8"/>
              </a:buClr>
              <a:buSzPts val="3000"/>
              <a:buFont typeface="Varela Round"/>
              <a:buNone/>
              <a:defRPr b="0" i="0" sz="3000" u="none" cap="none" strike="noStrike">
                <a:solidFill>
                  <a:srgbClr val="979CB8"/>
                </a:solidFill>
                <a:latin typeface="Varela Round"/>
                <a:ea typeface="Varela Round"/>
                <a:cs typeface="Varela Round"/>
                <a:sym typeface="Varela Round"/>
              </a:defRPr>
            </a:lvl6pPr>
            <a:lvl7pPr indent="0" lvl="6" marL="0" marR="0" rtl="0" algn="ctr">
              <a:lnSpc>
                <a:spcPct val="100000"/>
              </a:lnSpc>
              <a:spcBef>
                <a:spcPts val="0"/>
              </a:spcBef>
              <a:spcAft>
                <a:spcPts val="0"/>
              </a:spcAft>
              <a:buClr>
                <a:srgbClr val="979CB8"/>
              </a:buClr>
              <a:buSzPts val="3000"/>
              <a:buFont typeface="Varela Round"/>
              <a:buNone/>
              <a:defRPr b="0" i="0" sz="3000" u="none" cap="none" strike="noStrike">
                <a:solidFill>
                  <a:srgbClr val="979CB8"/>
                </a:solidFill>
                <a:latin typeface="Varela Round"/>
                <a:ea typeface="Varela Round"/>
                <a:cs typeface="Varela Round"/>
                <a:sym typeface="Varela Round"/>
              </a:defRPr>
            </a:lvl7pPr>
            <a:lvl8pPr indent="0" lvl="7" marL="0" marR="0" rtl="0" algn="ctr">
              <a:lnSpc>
                <a:spcPct val="100000"/>
              </a:lnSpc>
              <a:spcBef>
                <a:spcPts val="0"/>
              </a:spcBef>
              <a:spcAft>
                <a:spcPts val="0"/>
              </a:spcAft>
              <a:buClr>
                <a:srgbClr val="979CB8"/>
              </a:buClr>
              <a:buSzPts val="3000"/>
              <a:buFont typeface="Varela Round"/>
              <a:buNone/>
              <a:defRPr b="0" i="0" sz="3000" u="none" cap="none" strike="noStrike">
                <a:solidFill>
                  <a:srgbClr val="979CB8"/>
                </a:solidFill>
                <a:latin typeface="Varela Round"/>
                <a:ea typeface="Varela Round"/>
                <a:cs typeface="Varela Round"/>
                <a:sym typeface="Varela Round"/>
              </a:defRPr>
            </a:lvl8pPr>
            <a:lvl9pPr indent="0" lvl="8" marL="0" marR="0" rtl="0" algn="ctr">
              <a:lnSpc>
                <a:spcPct val="100000"/>
              </a:lnSpc>
              <a:spcBef>
                <a:spcPts val="0"/>
              </a:spcBef>
              <a:spcAft>
                <a:spcPts val="0"/>
              </a:spcAft>
              <a:buClr>
                <a:srgbClr val="979CB8"/>
              </a:buClr>
              <a:buSzPts val="3000"/>
              <a:buFont typeface="Varela Round"/>
              <a:buNone/>
              <a:defRPr b="0" i="0" sz="3000" u="none" cap="none" strike="noStrike">
                <a:solidFill>
                  <a:srgbClr val="979CB8"/>
                </a:solidFill>
                <a:latin typeface="Varela Round"/>
                <a:ea typeface="Varela Round"/>
                <a:cs typeface="Varela Round"/>
                <a:sym typeface="Varela Round"/>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 1 column">
    <p:spTree>
      <p:nvGrpSpPr>
        <p:cNvPr id="13" name="Shape 13"/>
        <p:cNvGrpSpPr/>
        <p:nvPr/>
      </p:nvGrpSpPr>
      <p:grpSpPr>
        <a:xfrm>
          <a:off x="0" y="0"/>
          <a:ext cx="0" cy="0"/>
          <a:chOff x="0" y="0"/>
          <a:chExt cx="0" cy="0"/>
        </a:xfrm>
      </p:grpSpPr>
      <p:sp>
        <p:nvSpPr>
          <p:cNvPr id="14" name="Shape 14"/>
          <p:cNvSpPr txBox="1"/>
          <p:nvPr>
            <p:ph type="title"/>
          </p:nvPr>
        </p:nvSpPr>
        <p:spPr>
          <a:xfrm>
            <a:off x="1027950" y="517331"/>
            <a:ext cx="7088100" cy="6828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979CB8"/>
              </a:buClr>
              <a:buSzPts val="3000"/>
              <a:buFont typeface="Shadows Into Light"/>
              <a:buNone/>
              <a:defRPr b="0" i="0" sz="3000" u="none" cap="none" strike="noStrike">
                <a:solidFill>
                  <a:srgbClr val="979CB8"/>
                </a:solidFill>
                <a:latin typeface="Shadows Into Light"/>
                <a:ea typeface="Shadows Into Light"/>
                <a:cs typeface="Shadows Into Light"/>
                <a:sym typeface="Shadows Into Light"/>
              </a:defRPr>
            </a:lvl1pPr>
            <a:lvl2pPr indent="0" lvl="1" algn="ctr">
              <a:spcBef>
                <a:spcPts val="0"/>
              </a:spcBef>
              <a:buClr>
                <a:srgbClr val="979CB8"/>
              </a:buClr>
              <a:buSzPts val="3000"/>
              <a:buFont typeface="Shadows Into Light"/>
              <a:buNone/>
              <a:defRPr sz="3000">
                <a:solidFill>
                  <a:srgbClr val="979CB8"/>
                </a:solidFill>
                <a:latin typeface="Shadows Into Light"/>
                <a:ea typeface="Shadows Into Light"/>
                <a:cs typeface="Shadows Into Light"/>
                <a:sym typeface="Shadows Into Light"/>
              </a:defRPr>
            </a:lvl2pPr>
            <a:lvl3pPr indent="0" lvl="2" algn="ctr">
              <a:spcBef>
                <a:spcPts val="0"/>
              </a:spcBef>
              <a:buClr>
                <a:srgbClr val="979CB8"/>
              </a:buClr>
              <a:buSzPts val="3000"/>
              <a:buFont typeface="Shadows Into Light"/>
              <a:buNone/>
              <a:defRPr sz="3000">
                <a:solidFill>
                  <a:srgbClr val="979CB8"/>
                </a:solidFill>
                <a:latin typeface="Shadows Into Light"/>
                <a:ea typeface="Shadows Into Light"/>
                <a:cs typeface="Shadows Into Light"/>
                <a:sym typeface="Shadows Into Light"/>
              </a:defRPr>
            </a:lvl3pPr>
            <a:lvl4pPr indent="0" lvl="3" algn="ctr">
              <a:spcBef>
                <a:spcPts val="0"/>
              </a:spcBef>
              <a:buClr>
                <a:srgbClr val="979CB8"/>
              </a:buClr>
              <a:buSzPts val="3000"/>
              <a:buFont typeface="Shadows Into Light"/>
              <a:buNone/>
              <a:defRPr sz="3000">
                <a:solidFill>
                  <a:srgbClr val="979CB8"/>
                </a:solidFill>
                <a:latin typeface="Shadows Into Light"/>
                <a:ea typeface="Shadows Into Light"/>
                <a:cs typeface="Shadows Into Light"/>
                <a:sym typeface="Shadows Into Light"/>
              </a:defRPr>
            </a:lvl4pPr>
            <a:lvl5pPr indent="0" lvl="4" algn="ctr">
              <a:spcBef>
                <a:spcPts val="0"/>
              </a:spcBef>
              <a:buClr>
                <a:srgbClr val="979CB8"/>
              </a:buClr>
              <a:buSzPts val="3000"/>
              <a:buFont typeface="Shadows Into Light"/>
              <a:buNone/>
              <a:defRPr sz="3000">
                <a:solidFill>
                  <a:srgbClr val="979CB8"/>
                </a:solidFill>
                <a:latin typeface="Shadows Into Light"/>
                <a:ea typeface="Shadows Into Light"/>
                <a:cs typeface="Shadows Into Light"/>
                <a:sym typeface="Shadows Into Light"/>
              </a:defRPr>
            </a:lvl5pPr>
            <a:lvl6pPr indent="0" lvl="5" algn="ctr">
              <a:spcBef>
                <a:spcPts val="0"/>
              </a:spcBef>
              <a:buClr>
                <a:srgbClr val="979CB8"/>
              </a:buClr>
              <a:buSzPts val="3000"/>
              <a:buFont typeface="Shadows Into Light"/>
              <a:buNone/>
              <a:defRPr sz="3000">
                <a:solidFill>
                  <a:srgbClr val="979CB8"/>
                </a:solidFill>
                <a:latin typeface="Shadows Into Light"/>
                <a:ea typeface="Shadows Into Light"/>
                <a:cs typeface="Shadows Into Light"/>
                <a:sym typeface="Shadows Into Light"/>
              </a:defRPr>
            </a:lvl6pPr>
            <a:lvl7pPr indent="0" lvl="6" algn="ctr">
              <a:spcBef>
                <a:spcPts val="0"/>
              </a:spcBef>
              <a:buClr>
                <a:srgbClr val="979CB8"/>
              </a:buClr>
              <a:buSzPts val="3000"/>
              <a:buFont typeface="Shadows Into Light"/>
              <a:buNone/>
              <a:defRPr sz="3000">
                <a:solidFill>
                  <a:srgbClr val="979CB8"/>
                </a:solidFill>
                <a:latin typeface="Shadows Into Light"/>
                <a:ea typeface="Shadows Into Light"/>
                <a:cs typeface="Shadows Into Light"/>
                <a:sym typeface="Shadows Into Light"/>
              </a:defRPr>
            </a:lvl7pPr>
            <a:lvl8pPr indent="0" lvl="7" algn="ctr">
              <a:spcBef>
                <a:spcPts val="0"/>
              </a:spcBef>
              <a:buClr>
                <a:srgbClr val="979CB8"/>
              </a:buClr>
              <a:buSzPts val="3000"/>
              <a:buFont typeface="Shadows Into Light"/>
              <a:buNone/>
              <a:defRPr sz="3000">
                <a:solidFill>
                  <a:srgbClr val="979CB8"/>
                </a:solidFill>
                <a:latin typeface="Shadows Into Light"/>
                <a:ea typeface="Shadows Into Light"/>
                <a:cs typeface="Shadows Into Light"/>
                <a:sym typeface="Shadows Into Light"/>
              </a:defRPr>
            </a:lvl8pPr>
            <a:lvl9pPr indent="0" lvl="8" algn="ctr">
              <a:spcBef>
                <a:spcPts val="0"/>
              </a:spcBef>
              <a:buClr>
                <a:srgbClr val="979CB8"/>
              </a:buClr>
              <a:buSzPts val="3000"/>
              <a:buFont typeface="Shadows Into Light"/>
              <a:buNone/>
              <a:defRPr sz="3000">
                <a:solidFill>
                  <a:srgbClr val="979CB8"/>
                </a:solidFill>
                <a:latin typeface="Shadows Into Light"/>
                <a:ea typeface="Shadows Into Light"/>
                <a:cs typeface="Shadows Into Light"/>
                <a:sym typeface="Shadows Into Light"/>
              </a:defRPr>
            </a:lvl9pPr>
          </a:lstStyle>
          <a:p/>
        </p:txBody>
      </p:sp>
      <p:sp>
        <p:nvSpPr>
          <p:cNvPr id="15" name="Shape 15"/>
          <p:cNvSpPr txBox="1"/>
          <p:nvPr>
            <p:ph idx="1" type="body"/>
          </p:nvPr>
        </p:nvSpPr>
        <p:spPr>
          <a:xfrm>
            <a:off x="1070325" y="1438988"/>
            <a:ext cx="7056300" cy="3062100"/>
          </a:xfrm>
          <a:prstGeom prst="rect">
            <a:avLst/>
          </a:prstGeom>
          <a:noFill/>
          <a:ln>
            <a:noFill/>
          </a:ln>
        </p:spPr>
        <p:txBody>
          <a:bodyPr anchorCtr="0" anchor="t" bIns="91425" lIns="91425" rIns="91425" wrap="square" tIns="91425"/>
          <a:lstStyle>
            <a:lvl1pPr indent="152400" lvl="0" marL="0" marR="0" rtl="0" algn="l">
              <a:lnSpc>
                <a:spcPct val="100000"/>
              </a:lnSpc>
              <a:spcBef>
                <a:spcPts val="0"/>
              </a:spcBef>
              <a:spcAft>
                <a:spcPts val="0"/>
              </a:spcAft>
              <a:buClr>
                <a:srgbClr val="505670"/>
              </a:buClr>
              <a:buSzPts val="2400"/>
              <a:buFont typeface="Varela Round"/>
              <a:buChar char="▧"/>
              <a:defRPr b="0" i="0" sz="2400" u="none" cap="none" strike="noStrike">
                <a:solidFill>
                  <a:srgbClr val="505670"/>
                </a:solidFill>
                <a:latin typeface="Varela Round"/>
                <a:ea typeface="Varela Round"/>
                <a:cs typeface="Varela Round"/>
                <a:sym typeface="Varela Round"/>
              </a:defRPr>
            </a:lvl1pPr>
            <a:lvl2pPr indent="0" lvl="1" marL="0" marR="0" rtl="0" algn="l">
              <a:lnSpc>
                <a:spcPct val="100000"/>
              </a:lnSpc>
              <a:spcBef>
                <a:spcPts val="0"/>
              </a:spcBef>
              <a:spcAft>
                <a:spcPts val="0"/>
              </a:spcAft>
              <a:buClr>
                <a:srgbClr val="505670"/>
              </a:buClr>
              <a:buSzPts val="2000"/>
              <a:buFont typeface="Varela Round"/>
              <a:buNone/>
              <a:defRPr b="0" i="0" sz="2000" u="none" cap="none" strike="noStrike">
                <a:solidFill>
                  <a:srgbClr val="505670"/>
                </a:solidFill>
                <a:latin typeface="Varela Round"/>
                <a:ea typeface="Varela Round"/>
                <a:cs typeface="Varela Round"/>
                <a:sym typeface="Varela Round"/>
              </a:defRPr>
            </a:lvl2pPr>
            <a:lvl3pPr indent="0" lvl="2" marL="0" marR="0" rtl="0" algn="l">
              <a:lnSpc>
                <a:spcPct val="100000"/>
              </a:lnSpc>
              <a:spcBef>
                <a:spcPts val="0"/>
              </a:spcBef>
              <a:spcAft>
                <a:spcPts val="0"/>
              </a:spcAft>
              <a:buClr>
                <a:srgbClr val="505670"/>
              </a:buClr>
              <a:buSzPts val="2000"/>
              <a:buFont typeface="Varela Round"/>
              <a:buNone/>
              <a:defRPr b="0" i="0" sz="2000" u="none" cap="none" strike="noStrike">
                <a:solidFill>
                  <a:srgbClr val="505670"/>
                </a:solidFill>
                <a:latin typeface="Varela Round"/>
                <a:ea typeface="Varela Round"/>
                <a:cs typeface="Varela Round"/>
                <a:sym typeface="Varela Round"/>
              </a:defRPr>
            </a:lvl3pPr>
            <a:lvl4pPr indent="0" lvl="3" marL="0" marR="0" rtl="0" algn="l">
              <a:lnSpc>
                <a:spcPct val="100000"/>
              </a:lnSpc>
              <a:spcBef>
                <a:spcPts val="0"/>
              </a:spcBef>
              <a:spcAft>
                <a:spcPts val="0"/>
              </a:spcAft>
              <a:buClr>
                <a:srgbClr val="505670"/>
              </a:buClr>
              <a:buSzPts val="1600"/>
              <a:buFont typeface="Varela Round"/>
              <a:buNone/>
              <a:defRPr b="0" i="0" sz="1600" u="none" cap="none" strike="noStrike">
                <a:solidFill>
                  <a:srgbClr val="505670"/>
                </a:solidFill>
                <a:latin typeface="Varela Round"/>
                <a:ea typeface="Varela Round"/>
                <a:cs typeface="Varela Round"/>
                <a:sym typeface="Varela Round"/>
              </a:defRPr>
            </a:lvl4pPr>
            <a:lvl5pPr indent="0" lvl="4" marL="0" marR="0" rtl="0" algn="l">
              <a:lnSpc>
                <a:spcPct val="100000"/>
              </a:lnSpc>
              <a:spcBef>
                <a:spcPts val="0"/>
              </a:spcBef>
              <a:spcAft>
                <a:spcPts val="0"/>
              </a:spcAft>
              <a:buClr>
                <a:srgbClr val="505670"/>
              </a:buClr>
              <a:buSzPts val="1600"/>
              <a:buFont typeface="Varela Round"/>
              <a:buNone/>
              <a:defRPr b="0" i="0" sz="1600" u="none" cap="none" strike="noStrike">
                <a:solidFill>
                  <a:srgbClr val="505670"/>
                </a:solidFill>
                <a:latin typeface="Varela Round"/>
                <a:ea typeface="Varela Round"/>
                <a:cs typeface="Varela Round"/>
                <a:sym typeface="Varela Round"/>
              </a:defRPr>
            </a:lvl5pPr>
            <a:lvl6pPr indent="0" lvl="5" marL="0" marR="0" rtl="0" algn="l">
              <a:lnSpc>
                <a:spcPct val="100000"/>
              </a:lnSpc>
              <a:spcBef>
                <a:spcPts val="0"/>
              </a:spcBef>
              <a:spcAft>
                <a:spcPts val="0"/>
              </a:spcAft>
              <a:buClr>
                <a:srgbClr val="505670"/>
              </a:buClr>
              <a:buSzPts val="1600"/>
              <a:buFont typeface="Varela Round"/>
              <a:buNone/>
              <a:defRPr b="0" i="0" sz="1600" u="none" cap="none" strike="noStrike">
                <a:solidFill>
                  <a:srgbClr val="505670"/>
                </a:solidFill>
                <a:latin typeface="Varela Round"/>
                <a:ea typeface="Varela Round"/>
                <a:cs typeface="Varela Round"/>
                <a:sym typeface="Varela Round"/>
              </a:defRPr>
            </a:lvl6pPr>
            <a:lvl7pPr indent="0" lvl="6" marL="0" marR="0" rtl="0" algn="l">
              <a:lnSpc>
                <a:spcPct val="100000"/>
              </a:lnSpc>
              <a:spcBef>
                <a:spcPts val="0"/>
              </a:spcBef>
              <a:spcAft>
                <a:spcPts val="0"/>
              </a:spcAft>
              <a:buClr>
                <a:srgbClr val="505670"/>
              </a:buClr>
              <a:buSzPts val="1600"/>
              <a:buFont typeface="Varela Round"/>
              <a:buNone/>
              <a:defRPr b="0" i="0" sz="1600" u="none" cap="none" strike="noStrike">
                <a:solidFill>
                  <a:srgbClr val="505670"/>
                </a:solidFill>
                <a:latin typeface="Varela Round"/>
                <a:ea typeface="Varela Round"/>
                <a:cs typeface="Varela Round"/>
                <a:sym typeface="Varela Round"/>
              </a:defRPr>
            </a:lvl7pPr>
            <a:lvl8pPr indent="0" lvl="7" marL="0" marR="0" rtl="0" algn="l">
              <a:lnSpc>
                <a:spcPct val="100000"/>
              </a:lnSpc>
              <a:spcBef>
                <a:spcPts val="0"/>
              </a:spcBef>
              <a:spcAft>
                <a:spcPts val="0"/>
              </a:spcAft>
              <a:buClr>
                <a:srgbClr val="505670"/>
              </a:buClr>
              <a:buSzPts val="1600"/>
              <a:buFont typeface="Varela Round"/>
              <a:buNone/>
              <a:defRPr b="0" i="0" sz="1600" u="none" cap="none" strike="noStrike">
                <a:solidFill>
                  <a:srgbClr val="505670"/>
                </a:solidFill>
                <a:latin typeface="Varela Round"/>
                <a:ea typeface="Varela Round"/>
                <a:cs typeface="Varela Round"/>
                <a:sym typeface="Varela Round"/>
              </a:defRPr>
            </a:lvl8pPr>
            <a:lvl9pPr indent="0" lvl="8" marL="0" marR="0" rtl="0" algn="l">
              <a:lnSpc>
                <a:spcPct val="100000"/>
              </a:lnSpc>
              <a:spcBef>
                <a:spcPts val="0"/>
              </a:spcBef>
              <a:spcAft>
                <a:spcPts val="0"/>
              </a:spcAft>
              <a:buClr>
                <a:srgbClr val="505670"/>
              </a:buClr>
              <a:buSzPts val="1600"/>
              <a:buFont typeface="Varela Round"/>
              <a:buNone/>
              <a:defRPr b="0" i="0" sz="1600" u="none" cap="none" strike="noStrike">
                <a:solidFill>
                  <a:srgbClr val="505670"/>
                </a:solidFill>
                <a:latin typeface="Varela Round"/>
                <a:ea typeface="Varela Round"/>
                <a:cs typeface="Varela Round"/>
                <a:sym typeface="Varela Round"/>
              </a:defRPr>
            </a:lvl9pPr>
          </a:lstStyle>
          <a:p/>
        </p:txBody>
      </p:sp>
      <p:sp>
        <p:nvSpPr>
          <p:cNvPr id="16" name="Shape 16"/>
          <p:cNvSpPr/>
          <p:nvPr/>
        </p:nvSpPr>
        <p:spPr>
          <a:xfrm>
            <a:off x="3120675" y="1149938"/>
            <a:ext cx="3060300" cy="11400"/>
          </a:xfrm>
          <a:custGeom>
            <a:pathLst>
              <a:path extrusionOk="0" h="120000" w="120000">
                <a:moveTo>
                  <a:pt x="0" y="62055"/>
                </a:moveTo>
                <a:cubicBezTo>
                  <a:pt x="39991" y="218466"/>
                  <a:pt x="79999" y="0"/>
                  <a:pt x="120000" y="0"/>
                </a:cubicBezTo>
              </a:path>
            </a:pathLst>
          </a:custGeom>
          <a:noFill/>
          <a:ln cap="flat" cmpd="sng" w="9525">
            <a:solidFill>
              <a:srgbClr val="979CB8"/>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7" name="Shape 17"/>
          <p:cNvSpPr/>
          <p:nvPr/>
        </p:nvSpPr>
        <p:spPr>
          <a:xfrm>
            <a:off x="3068250" y="1183294"/>
            <a:ext cx="3226800" cy="12000"/>
          </a:xfrm>
          <a:custGeom>
            <a:pathLst>
              <a:path extrusionOk="0" h="120000" w="120000">
                <a:moveTo>
                  <a:pt x="0" y="0"/>
                </a:moveTo>
                <a:cubicBezTo>
                  <a:pt x="40000" y="0"/>
                  <a:pt x="79998" y="120000"/>
                  <a:pt x="120000" y="120000"/>
                </a:cubicBezTo>
              </a:path>
            </a:pathLst>
          </a:custGeom>
          <a:noFill/>
          <a:ln cap="flat" cmpd="sng" w="9525">
            <a:solidFill>
              <a:srgbClr val="979CB8"/>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8" name="Shape 1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3 columns">
    <p:spTree>
      <p:nvGrpSpPr>
        <p:cNvPr id="19" name="Shape 19"/>
        <p:cNvGrpSpPr/>
        <p:nvPr/>
      </p:nvGrpSpPr>
      <p:grpSpPr>
        <a:xfrm>
          <a:off x="0" y="0"/>
          <a:ext cx="0" cy="0"/>
          <a:chOff x="0" y="0"/>
          <a:chExt cx="0" cy="0"/>
        </a:xfrm>
      </p:grpSpPr>
      <p:sp>
        <p:nvSpPr>
          <p:cNvPr id="20" name="Shape 20"/>
          <p:cNvSpPr txBox="1"/>
          <p:nvPr>
            <p:ph idx="1" type="body"/>
          </p:nvPr>
        </p:nvSpPr>
        <p:spPr>
          <a:xfrm>
            <a:off x="1014825" y="1427100"/>
            <a:ext cx="2297400" cy="3068400"/>
          </a:xfrm>
          <a:prstGeom prst="rect">
            <a:avLst/>
          </a:prstGeom>
          <a:noFill/>
          <a:ln>
            <a:noFill/>
          </a:ln>
        </p:spPr>
        <p:txBody>
          <a:bodyPr anchorCtr="0" anchor="t" bIns="91425" lIns="91425" rIns="91425" wrap="square" tIns="91425"/>
          <a:lstStyle>
            <a:lvl1pPr indent="101600" lvl="0" marL="0" marR="0" rtl="0" algn="l">
              <a:lnSpc>
                <a:spcPct val="100000"/>
              </a:lnSpc>
              <a:spcBef>
                <a:spcPts val="0"/>
              </a:spcBef>
              <a:spcAft>
                <a:spcPts val="0"/>
              </a:spcAft>
              <a:buClr>
                <a:srgbClr val="505670"/>
              </a:buClr>
              <a:buSzPts val="1600"/>
              <a:buFont typeface="Varela Round"/>
              <a:buChar char="▧"/>
              <a:defRPr b="0" i="0" sz="1600" u="none" cap="none" strike="noStrike">
                <a:solidFill>
                  <a:srgbClr val="505670"/>
                </a:solidFill>
                <a:latin typeface="Varela Round"/>
                <a:ea typeface="Varela Round"/>
                <a:cs typeface="Varela Round"/>
                <a:sym typeface="Varela Round"/>
              </a:defRPr>
            </a:lvl1pPr>
            <a:lvl2pPr indent="0" lvl="1" marL="0" marR="0" rtl="0" algn="l">
              <a:lnSpc>
                <a:spcPct val="100000"/>
              </a:lnSpc>
              <a:spcBef>
                <a:spcPts val="0"/>
              </a:spcBef>
              <a:spcAft>
                <a:spcPts val="0"/>
              </a:spcAft>
              <a:buClr>
                <a:srgbClr val="505670"/>
              </a:buClr>
              <a:buSzPts val="1600"/>
              <a:buFont typeface="Varela Round"/>
              <a:buNone/>
              <a:defRPr b="0" i="0" sz="1600" u="none" cap="none" strike="noStrike">
                <a:solidFill>
                  <a:srgbClr val="505670"/>
                </a:solidFill>
                <a:latin typeface="Varela Round"/>
                <a:ea typeface="Varela Round"/>
                <a:cs typeface="Varela Round"/>
                <a:sym typeface="Varela Round"/>
              </a:defRPr>
            </a:lvl2pPr>
            <a:lvl3pPr indent="0" lvl="2" marL="0" marR="0" rtl="0" algn="l">
              <a:lnSpc>
                <a:spcPct val="100000"/>
              </a:lnSpc>
              <a:spcBef>
                <a:spcPts val="0"/>
              </a:spcBef>
              <a:spcAft>
                <a:spcPts val="0"/>
              </a:spcAft>
              <a:buClr>
                <a:srgbClr val="505670"/>
              </a:buClr>
              <a:buSzPts val="1600"/>
              <a:buFont typeface="Varela Round"/>
              <a:buNone/>
              <a:defRPr b="0" i="0" sz="1600" u="none" cap="none" strike="noStrike">
                <a:solidFill>
                  <a:srgbClr val="505670"/>
                </a:solidFill>
                <a:latin typeface="Varela Round"/>
                <a:ea typeface="Varela Round"/>
                <a:cs typeface="Varela Round"/>
                <a:sym typeface="Varela Round"/>
              </a:defRPr>
            </a:lvl3pPr>
            <a:lvl4pPr indent="0" lvl="3" marL="0" marR="0" rtl="0" algn="l">
              <a:lnSpc>
                <a:spcPct val="100000"/>
              </a:lnSpc>
              <a:spcBef>
                <a:spcPts val="0"/>
              </a:spcBef>
              <a:spcAft>
                <a:spcPts val="0"/>
              </a:spcAft>
              <a:buClr>
                <a:srgbClr val="505670"/>
              </a:buClr>
              <a:buSzPts val="1600"/>
              <a:buFont typeface="Varela Round"/>
              <a:buNone/>
              <a:defRPr b="0" i="0" sz="1600" u="none" cap="none" strike="noStrike">
                <a:solidFill>
                  <a:srgbClr val="505670"/>
                </a:solidFill>
                <a:latin typeface="Varela Round"/>
                <a:ea typeface="Varela Round"/>
                <a:cs typeface="Varela Round"/>
                <a:sym typeface="Varela Round"/>
              </a:defRPr>
            </a:lvl4pPr>
            <a:lvl5pPr indent="0" lvl="4" marL="0" marR="0" rtl="0" algn="l">
              <a:lnSpc>
                <a:spcPct val="100000"/>
              </a:lnSpc>
              <a:spcBef>
                <a:spcPts val="0"/>
              </a:spcBef>
              <a:spcAft>
                <a:spcPts val="0"/>
              </a:spcAft>
              <a:buClr>
                <a:srgbClr val="505670"/>
              </a:buClr>
              <a:buSzPts val="1600"/>
              <a:buFont typeface="Varela Round"/>
              <a:buNone/>
              <a:defRPr b="0" i="0" sz="1600" u="none" cap="none" strike="noStrike">
                <a:solidFill>
                  <a:srgbClr val="505670"/>
                </a:solidFill>
                <a:latin typeface="Varela Round"/>
                <a:ea typeface="Varela Round"/>
                <a:cs typeface="Varela Round"/>
                <a:sym typeface="Varela Round"/>
              </a:defRPr>
            </a:lvl5pPr>
            <a:lvl6pPr indent="0" lvl="5" marL="0" marR="0" rtl="0" algn="l">
              <a:lnSpc>
                <a:spcPct val="100000"/>
              </a:lnSpc>
              <a:spcBef>
                <a:spcPts val="0"/>
              </a:spcBef>
              <a:spcAft>
                <a:spcPts val="0"/>
              </a:spcAft>
              <a:buClr>
                <a:srgbClr val="505670"/>
              </a:buClr>
              <a:buSzPts val="1600"/>
              <a:buFont typeface="Varela Round"/>
              <a:buNone/>
              <a:defRPr b="0" i="0" sz="1600" u="none" cap="none" strike="noStrike">
                <a:solidFill>
                  <a:srgbClr val="505670"/>
                </a:solidFill>
                <a:latin typeface="Varela Round"/>
                <a:ea typeface="Varela Round"/>
                <a:cs typeface="Varela Round"/>
                <a:sym typeface="Varela Round"/>
              </a:defRPr>
            </a:lvl6pPr>
            <a:lvl7pPr indent="0" lvl="6" marL="0" marR="0" rtl="0" algn="l">
              <a:lnSpc>
                <a:spcPct val="100000"/>
              </a:lnSpc>
              <a:spcBef>
                <a:spcPts val="0"/>
              </a:spcBef>
              <a:spcAft>
                <a:spcPts val="0"/>
              </a:spcAft>
              <a:buClr>
                <a:srgbClr val="505670"/>
              </a:buClr>
              <a:buSzPts val="1600"/>
              <a:buFont typeface="Varela Round"/>
              <a:buNone/>
              <a:defRPr b="0" i="0" sz="1600" u="none" cap="none" strike="noStrike">
                <a:solidFill>
                  <a:srgbClr val="505670"/>
                </a:solidFill>
                <a:latin typeface="Varela Round"/>
                <a:ea typeface="Varela Round"/>
                <a:cs typeface="Varela Round"/>
                <a:sym typeface="Varela Round"/>
              </a:defRPr>
            </a:lvl7pPr>
            <a:lvl8pPr indent="0" lvl="7" marL="0" marR="0" rtl="0" algn="l">
              <a:lnSpc>
                <a:spcPct val="100000"/>
              </a:lnSpc>
              <a:spcBef>
                <a:spcPts val="0"/>
              </a:spcBef>
              <a:spcAft>
                <a:spcPts val="0"/>
              </a:spcAft>
              <a:buClr>
                <a:srgbClr val="505670"/>
              </a:buClr>
              <a:buSzPts val="1600"/>
              <a:buFont typeface="Varela Round"/>
              <a:buNone/>
              <a:defRPr b="0" i="0" sz="1600" u="none" cap="none" strike="noStrike">
                <a:solidFill>
                  <a:srgbClr val="505670"/>
                </a:solidFill>
                <a:latin typeface="Varela Round"/>
                <a:ea typeface="Varela Round"/>
                <a:cs typeface="Varela Round"/>
                <a:sym typeface="Varela Round"/>
              </a:defRPr>
            </a:lvl8pPr>
            <a:lvl9pPr indent="0" lvl="8" marL="0" marR="0" rtl="0" algn="l">
              <a:lnSpc>
                <a:spcPct val="100000"/>
              </a:lnSpc>
              <a:spcBef>
                <a:spcPts val="0"/>
              </a:spcBef>
              <a:spcAft>
                <a:spcPts val="0"/>
              </a:spcAft>
              <a:buClr>
                <a:srgbClr val="505670"/>
              </a:buClr>
              <a:buSzPts val="1600"/>
              <a:buFont typeface="Varela Round"/>
              <a:buNone/>
              <a:defRPr b="0" i="0" sz="1600" u="none" cap="none" strike="noStrike">
                <a:solidFill>
                  <a:srgbClr val="505670"/>
                </a:solidFill>
                <a:latin typeface="Varela Round"/>
                <a:ea typeface="Varela Round"/>
                <a:cs typeface="Varela Round"/>
                <a:sym typeface="Varela Round"/>
              </a:defRPr>
            </a:lvl9pPr>
          </a:lstStyle>
          <a:p/>
        </p:txBody>
      </p:sp>
      <p:sp>
        <p:nvSpPr>
          <p:cNvPr id="21" name="Shape 21"/>
          <p:cNvSpPr txBox="1"/>
          <p:nvPr>
            <p:ph idx="2" type="body"/>
          </p:nvPr>
        </p:nvSpPr>
        <p:spPr>
          <a:xfrm>
            <a:off x="3429925" y="1427100"/>
            <a:ext cx="2297400" cy="3068400"/>
          </a:xfrm>
          <a:prstGeom prst="rect">
            <a:avLst/>
          </a:prstGeom>
          <a:noFill/>
          <a:ln>
            <a:noFill/>
          </a:ln>
        </p:spPr>
        <p:txBody>
          <a:bodyPr anchorCtr="0" anchor="t" bIns="91425" lIns="91425" rIns="91425" wrap="square" tIns="91425"/>
          <a:lstStyle>
            <a:lvl1pPr indent="101600" lvl="0" marL="0" marR="0" rtl="0" algn="l">
              <a:lnSpc>
                <a:spcPct val="100000"/>
              </a:lnSpc>
              <a:spcBef>
                <a:spcPts val="0"/>
              </a:spcBef>
              <a:spcAft>
                <a:spcPts val="0"/>
              </a:spcAft>
              <a:buClr>
                <a:srgbClr val="505670"/>
              </a:buClr>
              <a:buSzPts val="1600"/>
              <a:buFont typeface="Varela Round"/>
              <a:buChar char="▧"/>
              <a:defRPr b="0" i="0" sz="1600" u="none" cap="none" strike="noStrike">
                <a:solidFill>
                  <a:srgbClr val="505670"/>
                </a:solidFill>
                <a:latin typeface="Varela Round"/>
                <a:ea typeface="Varela Round"/>
                <a:cs typeface="Varela Round"/>
                <a:sym typeface="Varela Round"/>
              </a:defRPr>
            </a:lvl1pPr>
            <a:lvl2pPr indent="0" lvl="1" marL="0" marR="0" rtl="0" algn="l">
              <a:lnSpc>
                <a:spcPct val="100000"/>
              </a:lnSpc>
              <a:spcBef>
                <a:spcPts val="0"/>
              </a:spcBef>
              <a:spcAft>
                <a:spcPts val="0"/>
              </a:spcAft>
              <a:buClr>
                <a:srgbClr val="505670"/>
              </a:buClr>
              <a:buSzPts val="1600"/>
              <a:buFont typeface="Varela Round"/>
              <a:buNone/>
              <a:defRPr b="0" i="0" sz="1600" u="none" cap="none" strike="noStrike">
                <a:solidFill>
                  <a:srgbClr val="505670"/>
                </a:solidFill>
                <a:latin typeface="Varela Round"/>
                <a:ea typeface="Varela Round"/>
                <a:cs typeface="Varela Round"/>
                <a:sym typeface="Varela Round"/>
              </a:defRPr>
            </a:lvl2pPr>
            <a:lvl3pPr indent="0" lvl="2" marL="0" marR="0" rtl="0" algn="l">
              <a:lnSpc>
                <a:spcPct val="100000"/>
              </a:lnSpc>
              <a:spcBef>
                <a:spcPts val="0"/>
              </a:spcBef>
              <a:spcAft>
                <a:spcPts val="0"/>
              </a:spcAft>
              <a:buClr>
                <a:srgbClr val="505670"/>
              </a:buClr>
              <a:buSzPts val="1600"/>
              <a:buFont typeface="Varela Round"/>
              <a:buNone/>
              <a:defRPr b="0" i="0" sz="1600" u="none" cap="none" strike="noStrike">
                <a:solidFill>
                  <a:srgbClr val="505670"/>
                </a:solidFill>
                <a:latin typeface="Varela Round"/>
                <a:ea typeface="Varela Round"/>
                <a:cs typeface="Varela Round"/>
                <a:sym typeface="Varela Round"/>
              </a:defRPr>
            </a:lvl3pPr>
            <a:lvl4pPr indent="0" lvl="3" marL="0" marR="0" rtl="0" algn="l">
              <a:lnSpc>
                <a:spcPct val="100000"/>
              </a:lnSpc>
              <a:spcBef>
                <a:spcPts val="0"/>
              </a:spcBef>
              <a:spcAft>
                <a:spcPts val="0"/>
              </a:spcAft>
              <a:buClr>
                <a:srgbClr val="505670"/>
              </a:buClr>
              <a:buSzPts val="1600"/>
              <a:buFont typeface="Varela Round"/>
              <a:buNone/>
              <a:defRPr b="0" i="0" sz="1600" u="none" cap="none" strike="noStrike">
                <a:solidFill>
                  <a:srgbClr val="505670"/>
                </a:solidFill>
                <a:latin typeface="Varela Round"/>
                <a:ea typeface="Varela Round"/>
                <a:cs typeface="Varela Round"/>
                <a:sym typeface="Varela Round"/>
              </a:defRPr>
            </a:lvl4pPr>
            <a:lvl5pPr indent="0" lvl="4" marL="0" marR="0" rtl="0" algn="l">
              <a:lnSpc>
                <a:spcPct val="100000"/>
              </a:lnSpc>
              <a:spcBef>
                <a:spcPts val="0"/>
              </a:spcBef>
              <a:spcAft>
                <a:spcPts val="0"/>
              </a:spcAft>
              <a:buClr>
                <a:srgbClr val="505670"/>
              </a:buClr>
              <a:buSzPts val="1600"/>
              <a:buFont typeface="Varela Round"/>
              <a:buNone/>
              <a:defRPr b="0" i="0" sz="1600" u="none" cap="none" strike="noStrike">
                <a:solidFill>
                  <a:srgbClr val="505670"/>
                </a:solidFill>
                <a:latin typeface="Varela Round"/>
                <a:ea typeface="Varela Round"/>
                <a:cs typeface="Varela Round"/>
                <a:sym typeface="Varela Round"/>
              </a:defRPr>
            </a:lvl5pPr>
            <a:lvl6pPr indent="0" lvl="5" marL="0" marR="0" rtl="0" algn="l">
              <a:lnSpc>
                <a:spcPct val="100000"/>
              </a:lnSpc>
              <a:spcBef>
                <a:spcPts val="0"/>
              </a:spcBef>
              <a:spcAft>
                <a:spcPts val="0"/>
              </a:spcAft>
              <a:buClr>
                <a:srgbClr val="505670"/>
              </a:buClr>
              <a:buSzPts val="1600"/>
              <a:buFont typeface="Varela Round"/>
              <a:buNone/>
              <a:defRPr b="0" i="0" sz="1600" u="none" cap="none" strike="noStrike">
                <a:solidFill>
                  <a:srgbClr val="505670"/>
                </a:solidFill>
                <a:latin typeface="Varela Round"/>
                <a:ea typeface="Varela Round"/>
                <a:cs typeface="Varela Round"/>
                <a:sym typeface="Varela Round"/>
              </a:defRPr>
            </a:lvl6pPr>
            <a:lvl7pPr indent="0" lvl="6" marL="0" marR="0" rtl="0" algn="l">
              <a:lnSpc>
                <a:spcPct val="100000"/>
              </a:lnSpc>
              <a:spcBef>
                <a:spcPts val="0"/>
              </a:spcBef>
              <a:spcAft>
                <a:spcPts val="0"/>
              </a:spcAft>
              <a:buClr>
                <a:srgbClr val="505670"/>
              </a:buClr>
              <a:buSzPts val="1600"/>
              <a:buFont typeface="Varela Round"/>
              <a:buNone/>
              <a:defRPr b="0" i="0" sz="1600" u="none" cap="none" strike="noStrike">
                <a:solidFill>
                  <a:srgbClr val="505670"/>
                </a:solidFill>
                <a:latin typeface="Varela Round"/>
                <a:ea typeface="Varela Round"/>
                <a:cs typeface="Varela Round"/>
                <a:sym typeface="Varela Round"/>
              </a:defRPr>
            </a:lvl7pPr>
            <a:lvl8pPr indent="0" lvl="7" marL="0" marR="0" rtl="0" algn="l">
              <a:lnSpc>
                <a:spcPct val="100000"/>
              </a:lnSpc>
              <a:spcBef>
                <a:spcPts val="0"/>
              </a:spcBef>
              <a:spcAft>
                <a:spcPts val="0"/>
              </a:spcAft>
              <a:buClr>
                <a:srgbClr val="505670"/>
              </a:buClr>
              <a:buSzPts val="1600"/>
              <a:buFont typeface="Varela Round"/>
              <a:buNone/>
              <a:defRPr b="0" i="0" sz="1600" u="none" cap="none" strike="noStrike">
                <a:solidFill>
                  <a:srgbClr val="505670"/>
                </a:solidFill>
                <a:latin typeface="Varela Round"/>
                <a:ea typeface="Varela Round"/>
                <a:cs typeface="Varela Round"/>
                <a:sym typeface="Varela Round"/>
              </a:defRPr>
            </a:lvl8pPr>
            <a:lvl9pPr indent="0" lvl="8" marL="0" marR="0" rtl="0" algn="l">
              <a:lnSpc>
                <a:spcPct val="100000"/>
              </a:lnSpc>
              <a:spcBef>
                <a:spcPts val="0"/>
              </a:spcBef>
              <a:spcAft>
                <a:spcPts val="0"/>
              </a:spcAft>
              <a:buClr>
                <a:srgbClr val="505670"/>
              </a:buClr>
              <a:buSzPts val="1600"/>
              <a:buFont typeface="Varela Round"/>
              <a:buNone/>
              <a:defRPr b="0" i="0" sz="1600" u="none" cap="none" strike="noStrike">
                <a:solidFill>
                  <a:srgbClr val="505670"/>
                </a:solidFill>
                <a:latin typeface="Varela Round"/>
                <a:ea typeface="Varela Round"/>
                <a:cs typeface="Varela Round"/>
                <a:sym typeface="Varela Round"/>
              </a:defRPr>
            </a:lvl9pPr>
          </a:lstStyle>
          <a:p/>
        </p:txBody>
      </p:sp>
      <p:sp>
        <p:nvSpPr>
          <p:cNvPr id="22" name="Shape 22"/>
          <p:cNvSpPr txBox="1"/>
          <p:nvPr>
            <p:ph idx="3" type="body"/>
          </p:nvPr>
        </p:nvSpPr>
        <p:spPr>
          <a:xfrm>
            <a:off x="5845025" y="1427100"/>
            <a:ext cx="2297400" cy="3068400"/>
          </a:xfrm>
          <a:prstGeom prst="rect">
            <a:avLst/>
          </a:prstGeom>
          <a:noFill/>
          <a:ln>
            <a:noFill/>
          </a:ln>
        </p:spPr>
        <p:txBody>
          <a:bodyPr anchorCtr="0" anchor="t" bIns="91425" lIns="91425" rIns="91425" wrap="square" tIns="91425"/>
          <a:lstStyle>
            <a:lvl1pPr indent="101600" lvl="0" marL="0" marR="0" rtl="0" algn="l">
              <a:lnSpc>
                <a:spcPct val="100000"/>
              </a:lnSpc>
              <a:spcBef>
                <a:spcPts val="0"/>
              </a:spcBef>
              <a:spcAft>
                <a:spcPts val="0"/>
              </a:spcAft>
              <a:buClr>
                <a:srgbClr val="505670"/>
              </a:buClr>
              <a:buSzPts val="1600"/>
              <a:buFont typeface="Varela Round"/>
              <a:buChar char="▧"/>
              <a:defRPr b="0" i="0" sz="1600" u="none" cap="none" strike="noStrike">
                <a:solidFill>
                  <a:srgbClr val="505670"/>
                </a:solidFill>
                <a:latin typeface="Varela Round"/>
                <a:ea typeface="Varela Round"/>
                <a:cs typeface="Varela Round"/>
                <a:sym typeface="Varela Round"/>
              </a:defRPr>
            </a:lvl1pPr>
            <a:lvl2pPr indent="0" lvl="1" marL="0" marR="0" rtl="0" algn="l">
              <a:lnSpc>
                <a:spcPct val="100000"/>
              </a:lnSpc>
              <a:spcBef>
                <a:spcPts val="0"/>
              </a:spcBef>
              <a:spcAft>
                <a:spcPts val="0"/>
              </a:spcAft>
              <a:buClr>
                <a:srgbClr val="505670"/>
              </a:buClr>
              <a:buSzPts val="1600"/>
              <a:buFont typeface="Varela Round"/>
              <a:buNone/>
              <a:defRPr b="0" i="0" sz="1600" u="none" cap="none" strike="noStrike">
                <a:solidFill>
                  <a:srgbClr val="505670"/>
                </a:solidFill>
                <a:latin typeface="Varela Round"/>
                <a:ea typeface="Varela Round"/>
                <a:cs typeface="Varela Round"/>
                <a:sym typeface="Varela Round"/>
              </a:defRPr>
            </a:lvl2pPr>
            <a:lvl3pPr indent="0" lvl="2" marL="0" marR="0" rtl="0" algn="l">
              <a:lnSpc>
                <a:spcPct val="100000"/>
              </a:lnSpc>
              <a:spcBef>
                <a:spcPts val="0"/>
              </a:spcBef>
              <a:spcAft>
                <a:spcPts val="0"/>
              </a:spcAft>
              <a:buClr>
                <a:srgbClr val="505670"/>
              </a:buClr>
              <a:buSzPts val="1600"/>
              <a:buFont typeface="Varela Round"/>
              <a:buNone/>
              <a:defRPr b="0" i="0" sz="1600" u="none" cap="none" strike="noStrike">
                <a:solidFill>
                  <a:srgbClr val="505670"/>
                </a:solidFill>
                <a:latin typeface="Varela Round"/>
                <a:ea typeface="Varela Round"/>
                <a:cs typeface="Varela Round"/>
                <a:sym typeface="Varela Round"/>
              </a:defRPr>
            </a:lvl3pPr>
            <a:lvl4pPr indent="0" lvl="3" marL="0" marR="0" rtl="0" algn="l">
              <a:lnSpc>
                <a:spcPct val="100000"/>
              </a:lnSpc>
              <a:spcBef>
                <a:spcPts val="0"/>
              </a:spcBef>
              <a:spcAft>
                <a:spcPts val="0"/>
              </a:spcAft>
              <a:buClr>
                <a:srgbClr val="505670"/>
              </a:buClr>
              <a:buSzPts val="1600"/>
              <a:buFont typeface="Varela Round"/>
              <a:buNone/>
              <a:defRPr b="0" i="0" sz="1600" u="none" cap="none" strike="noStrike">
                <a:solidFill>
                  <a:srgbClr val="505670"/>
                </a:solidFill>
                <a:latin typeface="Varela Round"/>
                <a:ea typeface="Varela Round"/>
                <a:cs typeface="Varela Round"/>
                <a:sym typeface="Varela Round"/>
              </a:defRPr>
            </a:lvl4pPr>
            <a:lvl5pPr indent="0" lvl="4" marL="0" marR="0" rtl="0" algn="l">
              <a:lnSpc>
                <a:spcPct val="100000"/>
              </a:lnSpc>
              <a:spcBef>
                <a:spcPts val="0"/>
              </a:spcBef>
              <a:spcAft>
                <a:spcPts val="0"/>
              </a:spcAft>
              <a:buClr>
                <a:srgbClr val="505670"/>
              </a:buClr>
              <a:buSzPts val="1600"/>
              <a:buFont typeface="Varela Round"/>
              <a:buNone/>
              <a:defRPr b="0" i="0" sz="1600" u="none" cap="none" strike="noStrike">
                <a:solidFill>
                  <a:srgbClr val="505670"/>
                </a:solidFill>
                <a:latin typeface="Varela Round"/>
                <a:ea typeface="Varela Round"/>
                <a:cs typeface="Varela Round"/>
                <a:sym typeface="Varela Round"/>
              </a:defRPr>
            </a:lvl5pPr>
            <a:lvl6pPr indent="0" lvl="5" marL="0" marR="0" rtl="0" algn="l">
              <a:lnSpc>
                <a:spcPct val="100000"/>
              </a:lnSpc>
              <a:spcBef>
                <a:spcPts val="0"/>
              </a:spcBef>
              <a:spcAft>
                <a:spcPts val="0"/>
              </a:spcAft>
              <a:buClr>
                <a:srgbClr val="505670"/>
              </a:buClr>
              <a:buSzPts val="1600"/>
              <a:buFont typeface="Varela Round"/>
              <a:buNone/>
              <a:defRPr b="0" i="0" sz="1600" u="none" cap="none" strike="noStrike">
                <a:solidFill>
                  <a:srgbClr val="505670"/>
                </a:solidFill>
                <a:latin typeface="Varela Round"/>
                <a:ea typeface="Varela Round"/>
                <a:cs typeface="Varela Round"/>
                <a:sym typeface="Varela Round"/>
              </a:defRPr>
            </a:lvl6pPr>
            <a:lvl7pPr indent="0" lvl="6" marL="0" marR="0" rtl="0" algn="l">
              <a:lnSpc>
                <a:spcPct val="100000"/>
              </a:lnSpc>
              <a:spcBef>
                <a:spcPts val="0"/>
              </a:spcBef>
              <a:spcAft>
                <a:spcPts val="0"/>
              </a:spcAft>
              <a:buClr>
                <a:srgbClr val="505670"/>
              </a:buClr>
              <a:buSzPts val="1600"/>
              <a:buFont typeface="Varela Round"/>
              <a:buNone/>
              <a:defRPr b="0" i="0" sz="1600" u="none" cap="none" strike="noStrike">
                <a:solidFill>
                  <a:srgbClr val="505670"/>
                </a:solidFill>
                <a:latin typeface="Varela Round"/>
                <a:ea typeface="Varela Round"/>
                <a:cs typeface="Varela Round"/>
                <a:sym typeface="Varela Round"/>
              </a:defRPr>
            </a:lvl7pPr>
            <a:lvl8pPr indent="0" lvl="7" marL="0" marR="0" rtl="0" algn="l">
              <a:lnSpc>
                <a:spcPct val="100000"/>
              </a:lnSpc>
              <a:spcBef>
                <a:spcPts val="0"/>
              </a:spcBef>
              <a:spcAft>
                <a:spcPts val="0"/>
              </a:spcAft>
              <a:buClr>
                <a:srgbClr val="505670"/>
              </a:buClr>
              <a:buSzPts val="1600"/>
              <a:buFont typeface="Varela Round"/>
              <a:buNone/>
              <a:defRPr b="0" i="0" sz="1600" u="none" cap="none" strike="noStrike">
                <a:solidFill>
                  <a:srgbClr val="505670"/>
                </a:solidFill>
                <a:latin typeface="Varela Round"/>
                <a:ea typeface="Varela Round"/>
                <a:cs typeface="Varela Round"/>
                <a:sym typeface="Varela Round"/>
              </a:defRPr>
            </a:lvl8pPr>
            <a:lvl9pPr indent="0" lvl="8" marL="0" marR="0" rtl="0" algn="l">
              <a:lnSpc>
                <a:spcPct val="100000"/>
              </a:lnSpc>
              <a:spcBef>
                <a:spcPts val="0"/>
              </a:spcBef>
              <a:spcAft>
                <a:spcPts val="0"/>
              </a:spcAft>
              <a:buClr>
                <a:srgbClr val="505670"/>
              </a:buClr>
              <a:buSzPts val="1600"/>
              <a:buFont typeface="Varela Round"/>
              <a:buNone/>
              <a:defRPr b="0" i="0" sz="1600" u="none" cap="none" strike="noStrike">
                <a:solidFill>
                  <a:srgbClr val="505670"/>
                </a:solidFill>
                <a:latin typeface="Varela Round"/>
                <a:ea typeface="Varela Round"/>
                <a:cs typeface="Varela Round"/>
                <a:sym typeface="Varela Round"/>
              </a:defRPr>
            </a:lvl9pPr>
          </a:lstStyle>
          <a:p/>
        </p:txBody>
      </p:sp>
      <p:sp>
        <p:nvSpPr>
          <p:cNvPr id="23" name="Shape 23"/>
          <p:cNvSpPr txBox="1"/>
          <p:nvPr>
            <p:ph type="title"/>
          </p:nvPr>
        </p:nvSpPr>
        <p:spPr>
          <a:xfrm>
            <a:off x="1027950" y="517331"/>
            <a:ext cx="7088100" cy="6828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979CB8"/>
              </a:buClr>
              <a:buSzPts val="3000"/>
              <a:buFont typeface="Shadows Into Light"/>
              <a:buNone/>
              <a:defRPr b="0" i="0" sz="3000" u="none" cap="none" strike="noStrike">
                <a:solidFill>
                  <a:srgbClr val="979CB8"/>
                </a:solidFill>
                <a:latin typeface="Shadows Into Light"/>
                <a:ea typeface="Shadows Into Light"/>
                <a:cs typeface="Shadows Into Light"/>
                <a:sym typeface="Shadows Into Light"/>
              </a:defRPr>
            </a:lvl1pPr>
            <a:lvl2pPr indent="0" lvl="1" rtl="0" algn="ctr">
              <a:spcBef>
                <a:spcPts val="0"/>
              </a:spcBef>
              <a:buClr>
                <a:srgbClr val="979CB8"/>
              </a:buClr>
              <a:buSzPts val="3000"/>
              <a:buFont typeface="Shadows Into Light"/>
              <a:buNone/>
              <a:defRPr sz="3000">
                <a:solidFill>
                  <a:srgbClr val="979CB8"/>
                </a:solidFill>
                <a:latin typeface="Shadows Into Light"/>
                <a:ea typeface="Shadows Into Light"/>
                <a:cs typeface="Shadows Into Light"/>
                <a:sym typeface="Shadows Into Light"/>
              </a:defRPr>
            </a:lvl2pPr>
            <a:lvl3pPr indent="0" lvl="2" rtl="0" algn="ctr">
              <a:spcBef>
                <a:spcPts val="0"/>
              </a:spcBef>
              <a:buClr>
                <a:srgbClr val="979CB8"/>
              </a:buClr>
              <a:buSzPts val="3000"/>
              <a:buFont typeface="Shadows Into Light"/>
              <a:buNone/>
              <a:defRPr sz="3000">
                <a:solidFill>
                  <a:srgbClr val="979CB8"/>
                </a:solidFill>
                <a:latin typeface="Shadows Into Light"/>
                <a:ea typeface="Shadows Into Light"/>
                <a:cs typeface="Shadows Into Light"/>
                <a:sym typeface="Shadows Into Light"/>
              </a:defRPr>
            </a:lvl3pPr>
            <a:lvl4pPr indent="0" lvl="3" rtl="0" algn="ctr">
              <a:spcBef>
                <a:spcPts val="0"/>
              </a:spcBef>
              <a:buClr>
                <a:srgbClr val="979CB8"/>
              </a:buClr>
              <a:buSzPts val="3000"/>
              <a:buFont typeface="Shadows Into Light"/>
              <a:buNone/>
              <a:defRPr sz="3000">
                <a:solidFill>
                  <a:srgbClr val="979CB8"/>
                </a:solidFill>
                <a:latin typeface="Shadows Into Light"/>
                <a:ea typeface="Shadows Into Light"/>
                <a:cs typeface="Shadows Into Light"/>
                <a:sym typeface="Shadows Into Light"/>
              </a:defRPr>
            </a:lvl4pPr>
            <a:lvl5pPr indent="0" lvl="4" rtl="0" algn="ctr">
              <a:spcBef>
                <a:spcPts val="0"/>
              </a:spcBef>
              <a:buClr>
                <a:srgbClr val="979CB8"/>
              </a:buClr>
              <a:buSzPts val="3000"/>
              <a:buFont typeface="Shadows Into Light"/>
              <a:buNone/>
              <a:defRPr sz="3000">
                <a:solidFill>
                  <a:srgbClr val="979CB8"/>
                </a:solidFill>
                <a:latin typeface="Shadows Into Light"/>
                <a:ea typeface="Shadows Into Light"/>
                <a:cs typeface="Shadows Into Light"/>
                <a:sym typeface="Shadows Into Light"/>
              </a:defRPr>
            </a:lvl5pPr>
            <a:lvl6pPr indent="0" lvl="5" rtl="0" algn="ctr">
              <a:spcBef>
                <a:spcPts val="0"/>
              </a:spcBef>
              <a:buClr>
                <a:srgbClr val="979CB8"/>
              </a:buClr>
              <a:buSzPts val="3000"/>
              <a:buFont typeface="Shadows Into Light"/>
              <a:buNone/>
              <a:defRPr sz="3000">
                <a:solidFill>
                  <a:srgbClr val="979CB8"/>
                </a:solidFill>
                <a:latin typeface="Shadows Into Light"/>
                <a:ea typeface="Shadows Into Light"/>
                <a:cs typeface="Shadows Into Light"/>
                <a:sym typeface="Shadows Into Light"/>
              </a:defRPr>
            </a:lvl6pPr>
            <a:lvl7pPr indent="0" lvl="6" rtl="0" algn="ctr">
              <a:spcBef>
                <a:spcPts val="0"/>
              </a:spcBef>
              <a:buClr>
                <a:srgbClr val="979CB8"/>
              </a:buClr>
              <a:buSzPts val="3000"/>
              <a:buFont typeface="Shadows Into Light"/>
              <a:buNone/>
              <a:defRPr sz="3000">
                <a:solidFill>
                  <a:srgbClr val="979CB8"/>
                </a:solidFill>
                <a:latin typeface="Shadows Into Light"/>
                <a:ea typeface="Shadows Into Light"/>
                <a:cs typeface="Shadows Into Light"/>
                <a:sym typeface="Shadows Into Light"/>
              </a:defRPr>
            </a:lvl7pPr>
            <a:lvl8pPr indent="0" lvl="7" rtl="0" algn="ctr">
              <a:spcBef>
                <a:spcPts val="0"/>
              </a:spcBef>
              <a:buClr>
                <a:srgbClr val="979CB8"/>
              </a:buClr>
              <a:buSzPts val="3000"/>
              <a:buFont typeface="Shadows Into Light"/>
              <a:buNone/>
              <a:defRPr sz="3000">
                <a:solidFill>
                  <a:srgbClr val="979CB8"/>
                </a:solidFill>
                <a:latin typeface="Shadows Into Light"/>
                <a:ea typeface="Shadows Into Light"/>
                <a:cs typeface="Shadows Into Light"/>
                <a:sym typeface="Shadows Into Light"/>
              </a:defRPr>
            </a:lvl8pPr>
            <a:lvl9pPr indent="0" lvl="8" rtl="0" algn="ctr">
              <a:spcBef>
                <a:spcPts val="0"/>
              </a:spcBef>
              <a:buClr>
                <a:srgbClr val="979CB8"/>
              </a:buClr>
              <a:buSzPts val="3000"/>
              <a:buFont typeface="Shadows Into Light"/>
              <a:buNone/>
              <a:defRPr sz="3000">
                <a:solidFill>
                  <a:srgbClr val="979CB8"/>
                </a:solidFill>
                <a:latin typeface="Shadows Into Light"/>
                <a:ea typeface="Shadows Into Light"/>
                <a:cs typeface="Shadows Into Light"/>
                <a:sym typeface="Shadows Into Light"/>
              </a:defRPr>
            </a:lvl9pPr>
          </a:lstStyle>
          <a:p/>
        </p:txBody>
      </p:sp>
      <p:sp>
        <p:nvSpPr>
          <p:cNvPr id="24" name="Shape 24"/>
          <p:cNvSpPr/>
          <p:nvPr/>
        </p:nvSpPr>
        <p:spPr>
          <a:xfrm>
            <a:off x="3120675" y="1149938"/>
            <a:ext cx="3060300" cy="11400"/>
          </a:xfrm>
          <a:custGeom>
            <a:pathLst>
              <a:path extrusionOk="0" h="120000" w="120000">
                <a:moveTo>
                  <a:pt x="0" y="62055"/>
                </a:moveTo>
                <a:cubicBezTo>
                  <a:pt x="39991" y="218466"/>
                  <a:pt x="79999" y="0"/>
                  <a:pt x="120000" y="0"/>
                </a:cubicBezTo>
              </a:path>
            </a:pathLst>
          </a:custGeom>
          <a:noFill/>
          <a:ln cap="flat" cmpd="sng" w="9525">
            <a:solidFill>
              <a:srgbClr val="979CB8"/>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5" name="Shape 25"/>
          <p:cNvSpPr/>
          <p:nvPr/>
        </p:nvSpPr>
        <p:spPr>
          <a:xfrm>
            <a:off x="3068250" y="1183294"/>
            <a:ext cx="3226800" cy="12000"/>
          </a:xfrm>
          <a:custGeom>
            <a:pathLst>
              <a:path extrusionOk="0" h="120000" w="120000">
                <a:moveTo>
                  <a:pt x="0" y="0"/>
                </a:moveTo>
                <a:cubicBezTo>
                  <a:pt x="40000" y="0"/>
                  <a:pt x="79998" y="120000"/>
                  <a:pt x="120000" y="120000"/>
                </a:cubicBezTo>
              </a:path>
            </a:pathLst>
          </a:custGeom>
          <a:noFill/>
          <a:ln cap="flat" cmpd="sng" w="9525">
            <a:solidFill>
              <a:srgbClr val="979CB8"/>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 2 columns">
    <p:spTree>
      <p:nvGrpSpPr>
        <p:cNvPr id="26" name="Shape 26"/>
        <p:cNvGrpSpPr/>
        <p:nvPr/>
      </p:nvGrpSpPr>
      <p:grpSpPr>
        <a:xfrm>
          <a:off x="0" y="0"/>
          <a:ext cx="0" cy="0"/>
          <a:chOff x="0" y="0"/>
          <a:chExt cx="0" cy="0"/>
        </a:xfrm>
      </p:grpSpPr>
      <p:sp>
        <p:nvSpPr>
          <p:cNvPr id="27" name="Shape 27"/>
          <p:cNvSpPr txBox="1"/>
          <p:nvPr>
            <p:ph idx="1" type="body"/>
          </p:nvPr>
        </p:nvSpPr>
        <p:spPr>
          <a:xfrm>
            <a:off x="1109975" y="1373588"/>
            <a:ext cx="3266400" cy="3086100"/>
          </a:xfrm>
          <a:prstGeom prst="rect">
            <a:avLst/>
          </a:prstGeom>
          <a:noFill/>
          <a:ln>
            <a:noFill/>
          </a:ln>
        </p:spPr>
        <p:txBody>
          <a:bodyPr anchorCtr="0" anchor="t" bIns="91425" lIns="91425" rIns="91425" wrap="square" tIns="91425"/>
          <a:lstStyle>
            <a:lvl1pPr indent="114300" lvl="0" marL="0" marR="0" rtl="0" algn="l">
              <a:lnSpc>
                <a:spcPct val="100000"/>
              </a:lnSpc>
              <a:spcBef>
                <a:spcPts val="0"/>
              </a:spcBef>
              <a:spcAft>
                <a:spcPts val="0"/>
              </a:spcAft>
              <a:buClr>
                <a:srgbClr val="505670"/>
              </a:buClr>
              <a:buSzPts val="1800"/>
              <a:buFont typeface="Varela Round"/>
              <a:buChar char="▧"/>
              <a:defRPr b="0" i="0" sz="1800" u="none" cap="none" strike="noStrike">
                <a:solidFill>
                  <a:srgbClr val="505670"/>
                </a:solidFill>
                <a:latin typeface="Varela Round"/>
                <a:ea typeface="Varela Round"/>
                <a:cs typeface="Varela Round"/>
                <a:sym typeface="Varela Round"/>
              </a:defRPr>
            </a:lvl1pPr>
            <a:lvl2pPr indent="0" lvl="1" marL="0" marR="0" rtl="0" algn="l">
              <a:lnSpc>
                <a:spcPct val="100000"/>
              </a:lnSpc>
              <a:spcBef>
                <a:spcPts val="0"/>
              </a:spcBef>
              <a:spcAft>
                <a:spcPts val="0"/>
              </a:spcAft>
              <a:buClr>
                <a:srgbClr val="505670"/>
              </a:buClr>
              <a:buSzPts val="1800"/>
              <a:buFont typeface="Varela Round"/>
              <a:buNone/>
              <a:defRPr b="0" i="0" sz="1800" u="none" cap="none" strike="noStrike">
                <a:solidFill>
                  <a:srgbClr val="505670"/>
                </a:solidFill>
                <a:latin typeface="Varela Round"/>
                <a:ea typeface="Varela Round"/>
                <a:cs typeface="Varela Round"/>
                <a:sym typeface="Varela Round"/>
              </a:defRPr>
            </a:lvl2pPr>
            <a:lvl3pPr indent="0" lvl="2" marL="0" marR="0" rtl="0" algn="l">
              <a:lnSpc>
                <a:spcPct val="100000"/>
              </a:lnSpc>
              <a:spcBef>
                <a:spcPts val="0"/>
              </a:spcBef>
              <a:spcAft>
                <a:spcPts val="0"/>
              </a:spcAft>
              <a:buClr>
                <a:srgbClr val="505670"/>
              </a:buClr>
              <a:buSzPts val="1800"/>
              <a:buFont typeface="Varela Round"/>
              <a:buNone/>
              <a:defRPr b="0" i="0" sz="1800" u="none" cap="none" strike="noStrike">
                <a:solidFill>
                  <a:srgbClr val="505670"/>
                </a:solidFill>
                <a:latin typeface="Varela Round"/>
                <a:ea typeface="Varela Round"/>
                <a:cs typeface="Varela Round"/>
                <a:sym typeface="Varela Round"/>
              </a:defRPr>
            </a:lvl3pPr>
            <a:lvl4pPr indent="0" lvl="3" marL="0" marR="0" rtl="0" algn="l">
              <a:lnSpc>
                <a:spcPct val="100000"/>
              </a:lnSpc>
              <a:spcBef>
                <a:spcPts val="0"/>
              </a:spcBef>
              <a:spcAft>
                <a:spcPts val="0"/>
              </a:spcAft>
              <a:buClr>
                <a:srgbClr val="505670"/>
              </a:buClr>
              <a:buSzPts val="1600"/>
              <a:buFont typeface="Varela Round"/>
              <a:buNone/>
              <a:defRPr b="0" i="0" sz="1600" u="none" cap="none" strike="noStrike">
                <a:solidFill>
                  <a:srgbClr val="505670"/>
                </a:solidFill>
                <a:latin typeface="Varela Round"/>
                <a:ea typeface="Varela Round"/>
                <a:cs typeface="Varela Round"/>
                <a:sym typeface="Varela Round"/>
              </a:defRPr>
            </a:lvl4pPr>
            <a:lvl5pPr indent="0" lvl="4" marL="0" marR="0" rtl="0" algn="l">
              <a:lnSpc>
                <a:spcPct val="100000"/>
              </a:lnSpc>
              <a:spcBef>
                <a:spcPts val="0"/>
              </a:spcBef>
              <a:spcAft>
                <a:spcPts val="0"/>
              </a:spcAft>
              <a:buClr>
                <a:srgbClr val="505670"/>
              </a:buClr>
              <a:buSzPts val="1600"/>
              <a:buFont typeface="Varela Round"/>
              <a:buNone/>
              <a:defRPr b="0" i="0" sz="1600" u="none" cap="none" strike="noStrike">
                <a:solidFill>
                  <a:srgbClr val="505670"/>
                </a:solidFill>
                <a:latin typeface="Varela Round"/>
                <a:ea typeface="Varela Round"/>
                <a:cs typeface="Varela Round"/>
                <a:sym typeface="Varela Round"/>
              </a:defRPr>
            </a:lvl5pPr>
            <a:lvl6pPr indent="0" lvl="5" marL="0" marR="0" rtl="0" algn="l">
              <a:lnSpc>
                <a:spcPct val="100000"/>
              </a:lnSpc>
              <a:spcBef>
                <a:spcPts val="0"/>
              </a:spcBef>
              <a:spcAft>
                <a:spcPts val="0"/>
              </a:spcAft>
              <a:buClr>
                <a:srgbClr val="505670"/>
              </a:buClr>
              <a:buSzPts val="1600"/>
              <a:buFont typeface="Varela Round"/>
              <a:buNone/>
              <a:defRPr b="0" i="0" sz="1600" u="none" cap="none" strike="noStrike">
                <a:solidFill>
                  <a:srgbClr val="505670"/>
                </a:solidFill>
                <a:latin typeface="Varela Round"/>
                <a:ea typeface="Varela Round"/>
                <a:cs typeface="Varela Round"/>
                <a:sym typeface="Varela Round"/>
              </a:defRPr>
            </a:lvl6pPr>
            <a:lvl7pPr indent="0" lvl="6" marL="0" marR="0" rtl="0" algn="l">
              <a:lnSpc>
                <a:spcPct val="100000"/>
              </a:lnSpc>
              <a:spcBef>
                <a:spcPts val="0"/>
              </a:spcBef>
              <a:spcAft>
                <a:spcPts val="0"/>
              </a:spcAft>
              <a:buClr>
                <a:srgbClr val="505670"/>
              </a:buClr>
              <a:buSzPts val="1600"/>
              <a:buFont typeface="Varela Round"/>
              <a:buNone/>
              <a:defRPr b="0" i="0" sz="1600" u="none" cap="none" strike="noStrike">
                <a:solidFill>
                  <a:srgbClr val="505670"/>
                </a:solidFill>
                <a:latin typeface="Varela Round"/>
                <a:ea typeface="Varela Round"/>
                <a:cs typeface="Varela Round"/>
                <a:sym typeface="Varela Round"/>
              </a:defRPr>
            </a:lvl7pPr>
            <a:lvl8pPr indent="0" lvl="7" marL="0" marR="0" rtl="0" algn="l">
              <a:lnSpc>
                <a:spcPct val="100000"/>
              </a:lnSpc>
              <a:spcBef>
                <a:spcPts val="0"/>
              </a:spcBef>
              <a:spcAft>
                <a:spcPts val="0"/>
              </a:spcAft>
              <a:buClr>
                <a:srgbClr val="505670"/>
              </a:buClr>
              <a:buSzPts val="1600"/>
              <a:buFont typeface="Varela Round"/>
              <a:buNone/>
              <a:defRPr b="0" i="0" sz="1600" u="none" cap="none" strike="noStrike">
                <a:solidFill>
                  <a:srgbClr val="505670"/>
                </a:solidFill>
                <a:latin typeface="Varela Round"/>
                <a:ea typeface="Varela Round"/>
                <a:cs typeface="Varela Round"/>
                <a:sym typeface="Varela Round"/>
              </a:defRPr>
            </a:lvl8pPr>
            <a:lvl9pPr indent="0" lvl="8" marL="0" marR="0" rtl="0" algn="l">
              <a:lnSpc>
                <a:spcPct val="100000"/>
              </a:lnSpc>
              <a:spcBef>
                <a:spcPts val="0"/>
              </a:spcBef>
              <a:spcAft>
                <a:spcPts val="0"/>
              </a:spcAft>
              <a:buClr>
                <a:srgbClr val="505670"/>
              </a:buClr>
              <a:buSzPts val="1600"/>
              <a:buFont typeface="Varela Round"/>
              <a:buNone/>
              <a:defRPr b="0" i="0" sz="1600" u="none" cap="none" strike="noStrike">
                <a:solidFill>
                  <a:srgbClr val="505670"/>
                </a:solidFill>
                <a:latin typeface="Varela Round"/>
                <a:ea typeface="Varela Round"/>
                <a:cs typeface="Varela Round"/>
                <a:sym typeface="Varela Round"/>
              </a:defRPr>
            </a:lvl9pPr>
          </a:lstStyle>
          <a:p/>
        </p:txBody>
      </p:sp>
      <p:sp>
        <p:nvSpPr>
          <p:cNvPr id="28" name="Shape 28"/>
          <p:cNvSpPr txBox="1"/>
          <p:nvPr>
            <p:ph idx="2" type="body"/>
          </p:nvPr>
        </p:nvSpPr>
        <p:spPr>
          <a:xfrm>
            <a:off x="4915550" y="1373588"/>
            <a:ext cx="3155400" cy="3086100"/>
          </a:xfrm>
          <a:prstGeom prst="rect">
            <a:avLst/>
          </a:prstGeom>
          <a:noFill/>
          <a:ln>
            <a:noFill/>
          </a:ln>
        </p:spPr>
        <p:txBody>
          <a:bodyPr anchorCtr="0" anchor="t" bIns="91425" lIns="91425" rIns="91425" wrap="square" tIns="91425"/>
          <a:lstStyle>
            <a:lvl1pPr indent="114300" lvl="0" marL="0" marR="0" rtl="0" algn="l">
              <a:lnSpc>
                <a:spcPct val="100000"/>
              </a:lnSpc>
              <a:spcBef>
                <a:spcPts val="0"/>
              </a:spcBef>
              <a:spcAft>
                <a:spcPts val="0"/>
              </a:spcAft>
              <a:buClr>
                <a:srgbClr val="505670"/>
              </a:buClr>
              <a:buSzPts val="1800"/>
              <a:buFont typeface="Varela Round"/>
              <a:buChar char="▧"/>
              <a:defRPr b="0" i="0" sz="1800" u="none" cap="none" strike="noStrike">
                <a:solidFill>
                  <a:srgbClr val="505670"/>
                </a:solidFill>
                <a:latin typeface="Varela Round"/>
                <a:ea typeface="Varela Round"/>
                <a:cs typeface="Varela Round"/>
                <a:sym typeface="Varela Round"/>
              </a:defRPr>
            </a:lvl1pPr>
            <a:lvl2pPr indent="0" lvl="1" marL="0" marR="0" rtl="0" algn="l">
              <a:lnSpc>
                <a:spcPct val="100000"/>
              </a:lnSpc>
              <a:spcBef>
                <a:spcPts val="0"/>
              </a:spcBef>
              <a:spcAft>
                <a:spcPts val="0"/>
              </a:spcAft>
              <a:buClr>
                <a:srgbClr val="505670"/>
              </a:buClr>
              <a:buSzPts val="1800"/>
              <a:buFont typeface="Varela Round"/>
              <a:buNone/>
              <a:defRPr b="0" i="0" sz="1800" u="none" cap="none" strike="noStrike">
                <a:solidFill>
                  <a:srgbClr val="505670"/>
                </a:solidFill>
                <a:latin typeface="Varela Round"/>
                <a:ea typeface="Varela Round"/>
                <a:cs typeface="Varela Round"/>
                <a:sym typeface="Varela Round"/>
              </a:defRPr>
            </a:lvl2pPr>
            <a:lvl3pPr indent="0" lvl="2" marL="0" marR="0" rtl="0" algn="l">
              <a:lnSpc>
                <a:spcPct val="100000"/>
              </a:lnSpc>
              <a:spcBef>
                <a:spcPts val="0"/>
              </a:spcBef>
              <a:spcAft>
                <a:spcPts val="0"/>
              </a:spcAft>
              <a:buClr>
                <a:srgbClr val="505670"/>
              </a:buClr>
              <a:buSzPts val="1800"/>
              <a:buFont typeface="Varela Round"/>
              <a:buNone/>
              <a:defRPr b="0" i="0" sz="1800" u="none" cap="none" strike="noStrike">
                <a:solidFill>
                  <a:srgbClr val="505670"/>
                </a:solidFill>
                <a:latin typeface="Varela Round"/>
                <a:ea typeface="Varela Round"/>
                <a:cs typeface="Varela Round"/>
                <a:sym typeface="Varela Round"/>
              </a:defRPr>
            </a:lvl3pPr>
            <a:lvl4pPr indent="0" lvl="3" marL="0" marR="0" rtl="0" algn="l">
              <a:lnSpc>
                <a:spcPct val="100000"/>
              </a:lnSpc>
              <a:spcBef>
                <a:spcPts val="0"/>
              </a:spcBef>
              <a:spcAft>
                <a:spcPts val="0"/>
              </a:spcAft>
              <a:buClr>
                <a:srgbClr val="505670"/>
              </a:buClr>
              <a:buSzPts val="1600"/>
              <a:buFont typeface="Varela Round"/>
              <a:buNone/>
              <a:defRPr b="0" i="0" sz="1600" u="none" cap="none" strike="noStrike">
                <a:solidFill>
                  <a:srgbClr val="505670"/>
                </a:solidFill>
                <a:latin typeface="Varela Round"/>
                <a:ea typeface="Varela Round"/>
                <a:cs typeface="Varela Round"/>
                <a:sym typeface="Varela Round"/>
              </a:defRPr>
            </a:lvl4pPr>
            <a:lvl5pPr indent="0" lvl="4" marL="0" marR="0" rtl="0" algn="l">
              <a:lnSpc>
                <a:spcPct val="100000"/>
              </a:lnSpc>
              <a:spcBef>
                <a:spcPts val="0"/>
              </a:spcBef>
              <a:spcAft>
                <a:spcPts val="0"/>
              </a:spcAft>
              <a:buClr>
                <a:srgbClr val="505670"/>
              </a:buClr>
              <a:buSzPts val="1600"/>
              <a:buFont typeface="Varela Round"/>
              <a:buNone/>
              <a:defRPr b="0" i="0" sz="1600" u="none" cap="none" strike="noStrike">
                <a:solidFill>
                  <a:srgbClr val="505670"/>
                </a:solidFill>
                <a:latin typeface="Varela Round"/>
                <a:ea typeface="Varela Round"/>
                <a:cs typeface="Varela Round"/>
                <a:sym typeface="Varela Round"/>
              </a:defRPr>
            </a:lvl5pPr>
            <a:lvl6pPr indent="0" lvl="5" marL="0" marR="0" rtl="0" algn="l">
              <a:lnSpc>
                <a:spcPct val="100000"/>
              </a:lnSpc>
              <a:spcBef>
                <a:spcPts val="0"/>
              </a:spcBef>
              <a:spcAft>
                <a:spcPts val="0"/>
              </a:spcAft>
              <a:buClr>
                <a:srgbClr val="505670"/>
              </a:buClr>
              <a:buSzPts val="1600"/>
              <a:buFont typeface="Varela Round"/>
              <a:buNone/>
              <a:defRPr b="0" i="0" sz="1600" u="none" cap="none" strike="noStrike">
                <a:solidFill>
                  <a:srgbClr val="505670"/>
                </a:solidFill>
                <a:latin typeface="Varela Round"/>
                <a:ea typeface="Varela Round"/>
                <a:cs typeface="Varela Round"/>
                <a:sym typeface="Varela Round"/>
              </a:defRPr>
            </a:lvl6pPr>
            <a:lvl7pPr indent="0" lvl="6" marL="0" marR="0" rtl="0" algn="l">
              <a:lnSpc>
                <a:spcPct val="100000"/>
              </a:lnSpc>
              <a:spcBef>
                <a:spcPts val="0"/>
              </a:spcBef>
              <a:spcAft>
                <a:spcPts val="0"/>
              </a:spcAft>
              <a:buClr>
                <a:srgbClr val="505670"/>
              </a:buClr>
              <a:buSzPts val="1600"/>
              <a:buFont typeface="Varela Round"/>
              <a:buNone/>
              <a:defRPr b="0" i="0" sz="1600" u="none" cap="none" strike="noStrike">
                <a:solidFill>
                  <a:srgbClr val="505670"/>
                </a:solidFill>
                <a:latin typeface="Varela Round"/>
                <a:ea typeface="Varela Round"/>
                <a:cs typeface="Varela Round"/>
                <a:sym typeface="Varela Round"/>
              </a:defRPr>
            </a:lvl7pPr>
            <a:lvl8pPr indent="0" lvl="7" marL="0" marR="0" rtl="0" algn="l">
              <a:lnSpc>
                <a:spcPct val="100000"/>
              </a:lnSpc>
              <a:spcBef>
                <a:spcPts val="0"/>
              </a:spcBef>
              <a:spcAft>
                <a:spcPts val="0"/>
              </a:spcAft>
              <a:buClr>
                <a:srgbClr val="505670"/>
              </a:buClr>
              <a:buSzPts val="1600"/>
              <a:buFont typeface="Varela Round"/>
              <a:buNone/>
              <a:defRPr b="0" i="0" sz="1600" u="none" cap="none" strike="noStrike">
                <a:solidFill>
                  <a:srgbClr val="505670"/>
                </a:solidFill>
                <a:latin typeface="Varela Round"/>
                <a:ea typeface="Varela Round"/>
                <a:cs typeface="Varela Round"/>
                <a:sym typeface="Varela Round"/>
              </a:defRPr>
            </a:lvl8pPr>
            <a:lvl9pPr indent="0" lvl="8" marL="0" marR="0" rtl="0" algn="l">
              <a:lnSpc>
                <a:spcPct val="100000"/>
              </a:lnSpc>
              <a:spcBef>
                <a:spcPts val="0"/>
              </a:spcBef>
              <a:spcAft>
                <a:spcPts val="0"/>
              </a:spcAft>
              <a:buClr>
                <a:srgbClr val="505670"/>
              </a:buClr>
              <a:buSzPts val="1600"/>
              <a:buFont typeface="Varela Round"/>
              <a:buNone/>
              <a:defRPr b="0" i="0" sz="1600" u="none" cap="none" strike="noStrike">
                <a:solidFill>
                  <a:srgbClr val="505670"/>
                </a:solidFill>
                <a:latin typeface="Varela Round"/>
                <a:ea typeface="Varela Round"/>
                <a:cs typeface="Varela Round"/>
                <a:sym typeface="Varela Round"/>
              </a:defRPr>
            </a:lvl9pPr>
          </a:lstStyle>
          <a:p/>
        </p:txBody>
      </p:sp>
      <p:sp>
        <p:nvSpPr>
          <p:cNvPr id="29" name="Shape 29"/>
          <p:cNvSpPr txBox="1"/>
          <p:nvPr>
            <p:ph type="title"/>
          </p:nvPr>
        </p:nvSpPr>
        <p:spPr>
          <a:xfrm>
            <a:off x="1027950" y="517331"/>
            <a:ext cx="7088100" cy="6828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979CB8"/>
              </a:buClr>
              <a:buSzPts val="3000"/>
              <a:buFont typeface="Shadows Into Light"/>
              <a:buNone/>
              <a:defRPr b="0" i="0" sz="3000" u="none" cap="none" strike="noStrike">
                <a:solidFill>
                  <a:srgbClr val="979CB8"/>
                </a:solidFill>
                <a:latin typeface="Shadows Into Light"/>
                <a:ea typeface="Shadows Into Light"/>
                <a:cs typeface="Shadows Into Light"/>
                <a:sym typeface="Shadows Into Light"/>
              </a:defRPr>
            </a:lvl1pPr>
            <a:lvl2pPr indent="0" lvl="1" rtl="0" algn="ctr">
              <a:spcBef>
                <a:spcPts val="0"/>
              </a:spcBef>
              <a:buClr>
                <a:srgbClr val="979CB8"/>
              </a:buClr>
              <a:buSzPts val="3000"/>
              <a:buFont typeface="Shadows Into Light"/>
              <a:buNone/>
              <a:defRPr sz="3000">
                <a:solidFill>
                  <a:srgbClr val="979CB8"/>
                </a:solidFill>
                <a:latin typeface="Shadows Into Light"/>
                <a:ea typeface="Shadows Into Light"/>
                <a:cs typeface="Shadows Into Light"/>
                <a:sym typeface="Shadows Into Light"/>
              </a:defRPr>
            </a:lvl2pPr>
            <a:lvl3pPr indent="0" lvl="2" rtl="0" algn="ctr">
              <a:spcBef>
                <a:spcPts val="0"/>
              </a:spcBef>
              <a:buClr>
                <a:srgbClr val="979CB8"/>
              </a:buClr>
              <a:buSzPts val="3000"/>
              <a:buFont typeface="Shadows Into Light"/>
              <a:buNone/>
              <a:defRPr sz="3000">
                <a:solidFill>
                  <a:srgbClr val="979CB8"/>
                </a:solidFill>
                <a:latin typeface="Shadows Into Light"/>
                <a:ea typeface="Shadows Into Light"/>
                <a:cs typeface="Shadows Into Light"/>
                <a:sym typeface="Shadows Into Light"/>
              </a:defRPr>
            </a:lvl3pPr>
            <a:lvl4pPr indent="0" lvl="3" rtl="0" algn="ctr">
              <a:spcBef>
                <a:spcPts val="0"/>
              </a:spcBef>
              <a:buClr>
                <a:srgbClr val="979CB8"/>
              </a:buClr>
              <a:buSzPts val="3000"/>
              <a:buFont typeface="Shadows Into Light"/>
              <a:buNone/>
              <a:defRPr sz="3000">
                <a:solidFill>
                  <a:srgbClr val="979CB8"/>
                </a:solidFill>
                <a:latin typeface="Shadows Into Light"/>
                <a:ea typeface="Shadows Into Light"/>
                <a:cs typeface="Shadows Into Light"/>
                <a:sym typeface="Shadows Into Light"/>
              </a:defRPr>
            </a:lvl4pPr>
            <a:lvl5pPr indent="0" lvl="4" rtl="0" algn="ctr">
              <a:spcBef>
                <a:spcPts val="0"/>
              </a:spcBef>
              <a:buClr>
                <a:srgbClr val="979CB8"/>
              </a:buClr>
              <a:buSzPts val="3000"/>
              <a:buFont typeface="Shadows Into Light"/>
              <a:buNone/>
              <a:defRPr sz="3000">
                <a:solidFill>
                  <a:srgbClr val="979CB8"/>
                </a:solidFill>
                <a:latin typeface="Shadows Into Light"/>
                <a:ea typeface="Shadows Into Light"/>
                <a:cs typeface="Shadows Into Light"/>
                <a:sym typeface="Shadows Into Light"/>
              </a:defRPr>
            </a:lvl5pPr>
            <a:lvl6pPr indent="0" lvl="5" rtl="0" algn="ctr">
              <a:spcBef>
                <a:spcPts val="0"/>
              </a:spcBef>
              <a:buClr>
                <a:srgbClr val="979CB8"/>
              </a:buClr>
              <a:buSzPts val="3000"/>
              <a:buFont typeface="Shadows Into Light"/>
              <a:buNone/>
              <a:defRPr sz="3000">
                <a:solidFill>
                  <a:srgbClr val="979CB8"/>
                </a:solidFill>
                <a:latin typeface="Shadows Into Light"/>
                <a:ea typeface="Shadows Into Light"/>
                <a:cs typeface="Shadows Into Light"/>
                <a:sym typeface="Shadows Into Light"/>
              </a:defRPr>
            </a:lvl6pPr>
            <a:lvl7pPr indent="0" lvl="6" rtl="0" algn="ctr">
              <a:spcBef>
                <a:spcPts val="0"/>
              </a:spcBef>
              <a:buClr>
                <a:srgbClr val="979CB8"/>
              </a:buClr>
              <a:buSzPts val="3000"/>
              <a:buFont typeface="Shadows Into Light"/>
              <a:buNone/>
              <a:defRPr sz="3000">
                <a:solidFill>
                  <a:srgbClr val="979CB8"/>
                </a:solidFill>
                <a:latin typeface="Shadows Into Light"/>
                <a:ea typeface="Shadows Into Light"/>
                <a:cs typeface="Shadows Into Light"/>
                <a:sym typeface="Shadows Into Light"/>
              </a:defRPr>
            </a:lvl7pPr>
            <a:lvl8pPr indent="0" lvl="7" rtl="0" algn="ctr">
              <a:spcBef>
                <a:spcPts val="0"/>
              </a:spcBef>
              <a:buClr>
                <a:srgbClr val="979CB8"/>
              </a:buClr>
              <a:buSzPts val="3000"/>
              <a:buFont typeface="Shadows Into Light"/>
              <a:buNone/>
              <a:defRPr sz="3000">
                <a:solidFill>
                  <a:srgbClr val="979CB8"/>
                </a:solidFill>
                <a:latin typeface="Shadows Into Light"/>
                <a:ea typeface="Shadows Into Light"/>
                <a:cs typeface="Shadows Into Light"/>
                <a:sym typeface="Shadows Into Light"/>
              </a:defRPr>
            </a:lvl8pPr>
            <a:lvl9pPr indent="0" lvl="8" rtl="0" algn="ctr">
              <a:spcBef>
                <a:spcPts val="0"/>
              </a:spcBef>
              <a:buClr>
                <a:srgbClr val="979CB8"/>
              </a:buClr>
              <a:buSzPts val="3000"/>
              <a:buFont typeface="Shadows Into Light"/>
              <a:buNone/>
              <a:defRPr sz="3000">
                <a:solidFill>
                  <a:srgbClr val="979CB8"/>
                </a:solidFill>
                <a:latin typeface="Shadows Into Light"/>
                <a:ea typeface="Shadows Into Light"/>
                <a:cs typeface="Shadows Into Light"/>
                <a:sym typeface="Shadows Into Light"/>
              </a:defRPr>
            </a:lvl9pPr>
          </a:lstStyle>
          <a:p/>
        </p:txBody>
      </p:sp>
      <p:sp>
        <p:nvSpPr>
          <p:cNvPr id="30" name="Shape 30"/>
          <p:cNvSpPr/>
          <p:nvPr/>
        </p:nvSpPr>
        <p:spPr>
          <a:xfrm>
            <a:off x="3120675" y="1149938"/>
            <a:ext cx="3060300" cy="11400"/>
          </a:xfrm>
          <a:custGeom>
            <a:pathLst>
              <a:path extrusionOk="0" h="120000" w="120000">
                <a:moveTo>
                  <a:pt x="0" y="62055"/>
                </a:moveTo>
                <a:cubicBezTo>
                  <a:pt x="39991" y="218466"/>
                  <a:pt x="79999" y="0"/>
                  <a:pt x="120000" y="0"/>
                </a:cubicBezTo>
              </a:path>
            </a:pathLst>
          </a:custGeom>
          <a:noFill/>
          <a:ln cap="flat" cmpd="sng" w="9525">
            <a:solidFill>
              <a:srgbClr val="979CB8"/>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1" name="Shape 31"/>
          <p:cNvSpPr/>
          <p:nvPr/>
        </p:nvSpPr>
        <p:spPr>
          <a:xfrm>
            <a:off x="3068250" y="1183294"/>
            <a:ext cx="3226800" cy="12000"/>
          </a:xfrm>
          <a:custGeom>
            <a:pathLst>
              <a:path extrusionOk="0" h="120000" w="120000">
                <a:moveTo>
                  <a:pt x="0" y="0"/>
                </a:moveTo>
                <a:cubicBezTo>
                  <a:pt x="40000" y="0"/>
                  <a:pt x="79998" y="120000"/>
                  <a:pt x="120000" y="120000"/>
                </a:cubicBezTo>
              </a:path>
            </a:pathLst>
          </a:custGeom>
          <a:noFill/>
          <a:ln cap="flat" cmpd="sng" w="9525">
            <a:solidFill>
              <a:srgbClr val="979CB8"/>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green">
    <p:bg>
      <p:bgPr>
        <a:blipFill rotWithShape="1">
          <a:blip r:embed="rId2">
            <a:alphaModFix/>
          </a:blip>
          <a:stretch>
            <a:fillRect b="0" l="0" r="0" t="0"/>
          </a:stretch>
        </a:blipFill>
      </p:bgPr>
    </p:bg>
    <p:spTree>
      <p:nvGrpSpPr>
        <p:cNvPr id="32" name="Shape 32"/>
        <p:cNvGrpSpPr/>
        <p:nvPr/>
      </p:nvGrpSpPr>
      <p:grpSpPr>
        <a:xfrm>
          <a:off x="0" y="0"/>
          <a:ext cx="0" cy="0"/>
          <a:chOff x="0" y="0"/>
          <a:chExt cx="0" cy="0"/>
        </a:xfrm>
      </p:grpSpPr>
      <p:sp>
        <p:nvSpPr>
          <p:cNvPr id="33" name="Shape 33"/>
          <p:cNvSpPr txBox="1"/>
          <p:nvPr>
            <p:ph type="ctrTitle"/>
          </p:nvPr>
        </p:nvSpPr>
        <p:spPr>
          <a:xfrm>
            <a:off x="1630650" y="1991813"/>
            <a:ext cx="5882700" cy="11598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FFFFFF"/>
              </a:buClr>
              <a:buSzPts val="6000"/>
              <a:buFont typeface="Shadows Into Light"/>
              <a:buNone/>
              <a:defRPr b="0" i="0" sz="6000" u="none" cap="none" strike="noStrike">
                <a:solidFill>
                  <a:srgbClr val="FFFFFF"/>
                </a:solidFill>
                <a:latin typeface="Shadows Into Light"/>
                <a:ea typeface="Shadows Into Light"/>
                <a:cs typeface="Shadows Into Light"/>
                <a:sym typeface="Shadows Into Light"/>
              </a:defRPr>
            </a:lvl1pPr>
            <a:lvl2pPr indent="0" lvl="1" rtl="0" algn="ctr">
              <a:spcBef>
                <a:spcPts val="0"/>
              </a:spcBef>
              <a:buClr>
                <a:srgbClr val="FFFFFF"/>
              </a:buClr>
              <a:buSzPts val="6000"/>
              <a:buFont typeface="Shadows Into Light"/>
              <a:buNone/>
              <a:defRPr sz="6000">
                <a:solidFill>
                  <a:srgbClr val="FFFFFF"/>
                </a:solidFill>
                <a:latin typeface="Shadows Into Light"/>
                <a:ea typeface="Shadows Into Light"/>
                <a:cs typeface="Shadows Into Light"/>
                <a:sym typeface="Shadows Into Light"/>
              </a:defRPr>
            </a:lvl2pPr>
            <a:lvl3pPr indent="0" lvl="2" rtl="0" algn="ctr">
              <a:spcBef>
                <a:spcPts val="0"/>
              </a:spcBef>
              <a:buClr>
                <a:srgbClr val="FFFFFF"/>
              </a:buClr>
              <a:buSzPts val="6000"/>
              <a:buFont typeface="Shadows Into Light"/>
              <a:buNone/>
              <a:defRPr sz="6000">
                <a:solidFill>
                  <a:srgbClr val="FFFFFF"/>
                </a:solidFill>
                <a:latin typeface="Shadows Into Light"/>
                <a:ea typeface="Shadows Into Light"/>
                <a:cs typeface="Shadows Into Light"/>
                <a:sym typeface="Shadows Into Light"/>
              </a:defRPr>
            </a:lvl3pPr>
            <a:lvl4pPr indent="0" lvl="3" rtl="0" algn="ctr">
              <a:spcBef>
                <a:spcPts val="0"/>
              </a:spcBef>
              <a:buClr>
                <a:srgbClr val="FFFFFF"/>
              </a:buClr>
              <a:buSzPts val="6000"/>
              <a:buFont typeface="Shadows Into Light"/>
              <a:buNone/>
              <a:defRPr sz="6000">
                <a:solidFill>
                  <a:srgbClr val="FFFFFF"/>
                </a:solidFill>
                <a:latin typeface="Shadows Into Light"/>
                <a:ea typeface="Shadows Into Light"/>
                <a:cs typeface="Shadows Into Light"/>
                <a:sym typeface="Shadows Into Light"/>
              </a:defRPr>
            </a:lvl4pPr>
            <a:lvl5pPr indent="0" lvl="4" rtl="0" algn="ctr">
              <a:spcBef>
                <a:spcPts val="0"/>
              </a:spcBef>
              <a:buClr>
                <a:srgbClr val="FFFFFF"/>
              </a:buClr>
              <a:buSzPts val="6000"/>
              <a:buFont typeface="Shadows Into Light"/>
              <a:buNone/>
              <a:defRPr sz="6000">
                <a:solidFill>
                  <a:srgbClr val="FFFFFF"/>
                </a:solidFill>
                <a:latin typeface="Shadows Into Light"/>
                <a:ea typeface="Shadows Into Light"/>
                <a:cs typeface="Shadows Into Light"/>
                <a:sym typeface="Shadows Into Light"/>
              </a:defRPr>
            </a:lvl5pPr>
            <a:lvl6pPr indent="0" lvl="5" rtl="0" algn="ctr">
              <a:spcBef>
                <a:spcPts val="0"/>
              </a:spcBef>
              <a:buClr>
                <a:srgbClr val="FFFFFF"/>
              </a:buClr>
              <a:buSzPts val="6000"/>
              <a:buFont typeface="Shadows Into Light"/>
              <a:buNone/>
              <a:defRPr sz="6000">
                <a:solidFill>
                  <a:srgbClr val="FFFFFF"/>
                </a:solidFill>
                <a:latin typeface="Shadows Into Light"/>
                <a:ea typeface="Shadows Into Light"/>
                <a:cs typeface="Shadows Into Light"/>
                <a:sym typeface="Shadows Into Light"/>
              </a:defRPr>
            </a:lvl6pPr>
            <a:lvl7pPr indent="0" lvl="6" rtl="0" algn="ctr">
              <a:spcBef>
                <a:spcPts val="0"/>
              </a:spcBef>
              <a:buClr>
                <a:srgbClr val="FFFFFF"/>
              </a:buClr>
              <a:buSzPts val="6000"/>
              <a:buFont typeface="Shadows Into Light"/>
              <a:buNone/>
              <a:defRPr sz="6000">
                <a:solidFill>
                  <a:srgbClr val="FFFFFF"/>
                </a:solidFill>
                <a:latin typeface="Shadows Into Light"/>
                <a:ea typeface="Shadows Into Light"/>
                <a:cs typeface="Shadows Into Light"/>
                <a:sym typeface="Shadows Into Light"/>
              </a:defRPr>
            </a:lvl7pPr>
            <a:lvl8pPr indent="0" lvl="7" rtl="0" algn="ctr">
              <a:spcBef>
                <a:spcPts val="0"/>
              </a:spcBef>
              <a:buClr>
                <a:srgbClr val="FFFFFF"/>
              </a:buClr>
              <a:buSzPts val="6000"/>
              <a:buFont typeface="Shadows Into Light"/>
              <a:buNone/>
              <a:defRPr sz="6000">
                <a:solidFill>
                  <a:srgbClr val="FFFFFF"/>
                </a:solidFill>
                <a:latin typeface="Shadows Into Light"/>
                <a:ea typeface="Shadows Into Light"/>
                <a:cs typeface="Shadows Into Light"/>
                <a:sym typeface="Shadows Into Light"/>
              </a:defRPr>
            </a:lvl8pPr>
            <a:lvl9pPr indent="0" lvl="8" rtl="0" algn="ctr">
              <a:spcBef>
                <a:spcPts val="0"/>
              </a:spcBef>
              <a:buClr>
                <a:srgbClr val="FFFFFF"/>
              </a:buClr>
              <a:buSzPts val="6000"/>
              <a:buFont typeface="Shadows Into Light"/>
              <a:buNone/>
              <a:defRPr sz="6000">
                <a:solidFill>
                  <a:srgbClr val="FFFFFF"/>
                </a:solidFill>
                <a:latin typeface="Shadows Into Light"/>
                <a:ea typeface="Shadows Into Light"/>
                <a:cs typeface="Shadows Into Light"/>
                <a:sym typeface="Shadows Into Ligh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magenta">
    <p:bg>
      <p:bgPr>
        <a:blipFill rotWithShape="1">
          <a:blip r:embed="rId2">
            <a:alphaModFix/>
          </a:blip>
          <a:stretch>
            <a:fillRect b="0" l="0" r="0" t="0"/>
          </a:stretch>
        </a:blipFill>
      </p:bgPr>
    </p:bg>
    <p:spTree>
      <p:nvGrpSpPr>
        <p:cNvPr id="34" name="Shape 34"/>
        <p:cNvGrpSpPr/>
        <p:nvPr/>
      </p:nvGrpSpPr>
      <p:grpSpPr>
        <a:xfrm>
          <a:off x="0" y="0"/>
          <a:ext cx="0" cy="0"/>
          <a:chOff x="0" y="0"/>
          <a:chExt cx="0" cy="0"/>
        </a:xfrm>
      </p:grpSpPr>
      <p:sp>
        <p:nvSpPr>
          <p:cNvPr id="35" name="Shape 35"/>
          <p:cNvSpPr txBox="1"/>
          <p:nvPr>
            <p:ph type="ctrTitle"/>
          </p:nvPr>
        </p:nvSpPr>
        <p:spPr>
          <a:xfrm>
            <a:off x="1630650" y="1991813"/>
            <a:ext cx="5882700" cy="11598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FFFFFF"/>
              </a:buClr>
              <a:buSzPts val="6000"/>
              <a:buFont typeface="Shadows Into Light"/>
              <a:buNone/>
              <a:defRPr b="0" i="0" sz="6000" u="none" cap="none" strike="noStrike">
                <a:solidFill>
                  <a:srgbClr val="FFFFFF"/>
                </a:solidFill>
                <a:latin typeface="Shadows Into Light"/>
                <a:ea typeface="Shadows Into Light"/>
                <a:cs typeface="Shadows Into Light"/>
                <a:sym typeface="Shadows Into Light"/>
              </a:defRPr>
            </a:lvl1pPr>
            <a:lvl2pPr indent="0" lvl="1" rtl="0" algn="ctr">
              <a:spcBef>
                <a:spcPts val="0"/>
              </a:spcBef>
              <a:buClr>
                <a:srgbClr val="FFFFFF"/>
              </a:buClr>
              <a:buSzPts val="6000"/>
              <a:buFont typeface="Shadows Into Light"/>
              <a:buNone/>
              <a:defRPr sz="6000">
                <a:solidFill>
                  <a:srgbClr val="FFFFFF"/>
                </a:solidFill>
                <a:latin typeface="Shadows Into Light"/>
                <a:ea typeface="Shadows Into Light"/>
                <a:cs typeface="Shadows Into Light"/>
                <a:sym typeface="Shadows Into Light"/>
              </a:defRPr>
            </a:lvl2pPr>
            <a:lvl3pPr indent="0" lvl="2" rtl="0" algn="ctr">
              <a:spcBef>
                <a:spcPts val="0"/>
              </a:spcBef>
              <a:buClr>
                <a:srgbClr val="FFFFFF"/>
              </a:buClr>
              <a:buSzPts val="6000"/>
              <a:buFont typeface="Shadows Into Light"/>
              <a:buNone/>
              <a:defRPr sz="6000">
                <a:solidFill>
                  <a:srgbClr val="FFFFFF"/>
                </a:solidFill>
                <a:latin typeface="Shadows Into Light"/>
                <a:ea typeface="Shadows Into Light"/>
                <a:cs typeface="Shadows Into Light"/>
                <a:sym typeface="Shadows Into Light"/>
              </a:defRPr>
            </a:lvl3pPr>
            <a:lvl4pPr indent="0" lvl="3" rtl="0" algn="ctr">
              <a:spcBef>
                <a:spcPts val="0"/>
              </a:spcBef>
              <a:buClr>
                <a:srgbClr val="FFFFFF"/>
              </a:buClr>
              <a:buSzPts val="6000"/>
              <a:buFont typeface="Shadows Into Light"/>
              <a:buNone/>
              <a:defRPr sz="6000">
                <a:solidFill>
                  <a:srgbClr val="FFFFFF"/>
                </a:solidFill>
                <a:latin typeface="Shadows Into Light"/>
                <a:ea typeface="Shadows Into Light"/>
                <a:cs typeface="Shadows Into Light"/>
                <a:sym typeface="Shadows Into Light"/>
              </a:defRPr>
            </a:lvl4pPr>
            <a:lvl5pPr indent="0" lvl="4" rtl="0" algn="ctr">
              <a:spcBef>
                <a:spcPts val="0"/>
              </a:spcBef>
              <a:buClr>
                <a:srgbClr val="FFFFFF"/>
              </a:buClr>
              <a:buSzPts val="6000"/>
              <a:buFont typeface="Shadows Into Light"/>
              <a:buNone/>
              <a:defRPr sz="6000">
                <a:solidFill>
                  <a:srgbClr val="FFFFFF"/>
                </a:solidFill>
                <a:latin typeface="Shadows Into Light"/>
                <a:ea typeface="Shadows Into Light"/>
                <a:cs typeface="Shadows Into Light"/>
                <a:sym typeface="Shadows Into Light"/>
              </a:defRPr>
            </a:lvl5pPr>
            <a:lvl6pPr indent="0" lvl="5" rtl="0" algn="ctr">
              <a:spcBef>
                <a:spcPts val="0"/>
              </a:spcBef>
              <a:buClr>
                <a:srgbClr val="FFFFFF"/>
              </a:buClr>
              <a:buSzPts val="6000"/>
              <a:buFont typeface="Shadows Into Light"/>
              <a:buNone/>
              <a:defRPr sz="6000">
                <a:solidFill>
                  <a:srgbClr val="FFFFFF"/>
                </a:solidFill>
                <a:latin typeface="Shadows Into Light"/>
                <a:ea typeface="Shadows Into Light"/>
                <a:cs typeface="Shadows Into Light"/>
                <a:sym typeface="Shadows Into Light"/>
              </a:defRPr>
            </a:lvl6pPr>
            <a:lvl7pPr indent="0" lvl="6" rtl="0" algn="ctr">
              <a:spcBef>
                <a:spcPts val="0"/>
              </a:spcBef>
              <a:buClr>
                <a:srgbClr val="FFFFFF"/>
              </a:buClr>
              <a:buSzPts val="6000"/>
              <a:buFont typeface="Shadows Into Light"/>
              <a:buNone/>
              <a:defRPr sz="6000">
                <a:solidFill>
                  <a:srgbClr val="FFFFFF"/>
                </a:solidFill>
                <a:latin typeface="Shadows Into Light"/>
                <a:ea typeface="Shadows Into Light"/>
                <a:cs typeface="Shadows Into Light"/>
                <a:sym typeface="Shadows Into Light"/>
              </a:defRPr>
            </a:lvl7pPr>
            <a:lvl8pPr indent="0" lvl="7" rtl="0" algn="ctr">
              <a:spcBef>
                <a:spcPts val="0"/>
              </a:spcBef>
              <a:buClr>
                <a:srgbClr val="FFFFFF"/>
              </a:buClr>
              <a:buSzPts val="6000"/>
              <a:buFont typeface="Shadows Into Light"/>
              <a:buNone/>
              <a:defRPr sz="6000">
                <a:solidFill>
                  <a:srgbClr val="FFFFFF"/>
                </a:solidFill>
                <a:latin typeface="Shadows Into Light"/>
                <a:ea typeface="Shadows Into Light"/>
                <a:cs typeface="Shadows Into Light"/>
                <a:sym typeface="Shadows Into Light"/>
              </a:defRPr>
            </a:lvl8pPr>
            <a:lvl9pPr indent="0" lvl="8" rtl="0" algn="ctr">
              <a:spcBef>
                <a:spcPts val="0"/>
              </a:spcBef>
              <a:buClr>
                <a:srgbClr val="FFFFFF"/>
              </a:buClr>
              <a:buSzPts val="6000"/>
              <a:buFont typeface="Shadows Into Light"/>
              <a:buNone/>
              <a:defRPr sz="6000">
                <a:solidFill>
                  <a:srgbClr val="FFFFFF"/>
                </a:solidFill>
                <a:latin typeface="Shadows Into Light"/>
                <a:ea typeface="Shadows Into Light"/>
                <a:cs typeface="Shadows Into Light"/>
                <a:sym typeface="Shadows Into Light"/>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blue">
    <p:bg>
      <p:bgPr>
        <a:blipFill rotWithShape="1">
          <a:blip r:embed="rId2">
            <a:alphaModFix/>
          </a:blip>
          <a:stretch>
            <a:fillRect b="0" l="0" r="0" t="0"/>
          </a:stretch>
        </a:blipFill>
      </p:bgPr>
    </p:bg>
    <p:spTree>
      <p:nvGrpSpPr>
        <p:cNvPr id="36" name="Shape 36"/>
        <p:cNvGrpSpPr/>
        <p:nvPr/>
      </p:nvGrpSpPr>
      <p:grpSpPr>
        <a:xfrm>
          <a:off x="0" y="0"/>
          <a:ext cx="0" cy="0"/>
          <a:chOff x="0" y="0"/>
          <a:chExt cx="0" cy="0"/>
        </a:xfrm>
      </p:grpSpPr>
      <p:sp>
        <p:nvSpPr>
          <p:cNvPr id="37" name="Shape 37"/>
          <p:cNvSpPr txBox="1"/>
          <p:nvPr>
            <p:ph type="ctrTitle"/>
          </p:nvPr>
        </p:nvSpPr>
        <p:spPr>
          <a:xfrm>
            <a:off x="1630650" y="1991813"/>
            <a:ext cx="5882700" cy="11598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FFFFFF"/>
              </a:buClr>
              <a:buSzPts val="6000"/>
              <a:buFont typeface="Shadows Into Light"/>
              <a:buNone/>
              <a:defRPr b="0" i="0" sz="6000" u="none" cap="none" strike="noStrike">
                <a:solidFill>
                  <a:srgbClr val="FFFFFF"/>
                </a:solidFill>
                <a:latin typeface="Shadows Into Light"/>
                <a:ea typeface="Shadows Into Light"/>
                <a:cs typeface="Shadows Into Light"/>
                <a:sym typeface="Shadows Into Light"/>
              </a:defRPr>
            </a:lvl1pPr>
            <a:lvl2pPr indent="0" lvl="1" rtl="0" algn="ctr">
              <a:spcBef>
                <a:spcPts val="0"/>
              </a:spcBef>
              <a:buClr>
                <a:srgbClr val="FFFFFF"/>
              </a:buClr>
              <a:buSzPts val="6000"/>
              <a:buFont typeface="Shadows Into Light"/>
              <a:buNone/>
              <a:defRPr sz="6000">
                <a:solidFill>
                  <a:srgbClr val="FFFFFF"/>
                </a:solidFill>
                <a:latin typeface="Shadows Into Light"/>
                <a:ea typeface="Shadows Into Light"/>
                <a:cs typeface="Shadows Into Light"/>
                <a:sym typeface="Shadows Into Light"/>
              </a:defRPr>
            </a:lvl2pPr>
            <a:lvl3pPr indent="0" lvl="2" rtl="0" algn="ctr">
              <a:spcBef>
                <a:spcPts val="0"/>
              </a:spcBef>
              <a:buClr>
                <a:srgbClr val="FFFFFF"/>
              </a:buClr>
              <a:buSzPts val="6000"/>
              <a:buFont typeface="Shadows Into Light"/>
              <a:buNone/>
              <a:defRPr sz="6000">
                <a:solidFill>
                  <a:srgbClr val="FFFFFF"/>
                </a:solidFill>
                <a:latin typeface="Shadows Into Light"/>
                <a:ea typeface="Shadows Into Light"/>
                <a:cs typeface="Shadows Into Light"/>
                <a:sym typeface="Shadows Into Light"/>
              </a:defRPr>
            </a:lvl3pPr>
            <a:lvl4pPr indent="0" lvl="3" rtl="0" algn="ctr">
              <a:spcBef>
                <a:spcPts val="0"/>
              </a:spcBef>
              <a:buClr>
                <a:srgbClr val="FFFFFF"/>
              </a:buClr>
              <a:buSzPts val="6000"/>
              <a:buFont typeface="Shadows Into Light"/>
              <a:buNone/>
              <a:defRPr sz="6000">
                <a:solidFill>
                  <a:srgbClr val="FFFFFF"/>
                </a:solidFill>
                <a:latin typeface="Shadows Into Light"/>
                <a:ea typeface="Shadows Into Light"/>
                <a:cs typeface="Shadows Into Light"/>
                <a:sym typeface="Shadows Into Light"/>
              </a:defRPr>
            </a:lvl4pPr>
            <a:lvl5pPr indent="0" lvl="4" rtl="0" algn="ctr">
              <a:spcBef>
                <a:spcPts val="0"/>
              </a:spcBef>
              <a:buClr>
                <a:srgbClr val="FFFFFF"/>
              </a:buClr>
              <a:buSzPts val="6000"/>
              <a:buFont typeface="Shadows Into Light"/>
              <a:buNone/>
              <a:defRPr sz="6000">
                <a:solidFill>
                  <a:srgbClr val="FFFFFF"/>
                </a:solidFill>
                <a:latin typeface="Shadows Into Light"/>
                <a:ea typeface="Shadows Into Light"/>
                <a:cs typeface="Shadows Into Light"/>
                <a:sym typeface="Shadows Into Light"/>
              </a:defRPr>
            </a:lvl5pPr>
            <a:lvl6pPr indent="0" lvl="5" rtl="0" algn="ctr">
              <a:spcBef>
                <a:spcPts val="0"/>
              </a:spcBef>
              <a:buClr>
                <a:srgbClr val="FFFFFF"/>
              </a:buClr>
              <a:buSzPts val="6000"/>
              <a:buFont typeface="Shadows Into Light"/>
              <a:buNone/>
              <a:defRPr sz="6000">
                <a:solidFill>
                  <a:srgbClr val="FFFFFF"/>
                </a:solidFill>
                <a:latin typeface="Shadows Into Light"/>
                <a:ea typeface="Shadows Into Light"/>
                <a:cs typeface="Shadows Into Light"/>
                <a:sym typeface="Shadows Into Light"/>
              </a:defRPr>
            </a:lvl6pPr>
            <a:lvl7pPr indent="0" lvl="6" rtl="0" algn="ctr">
              <a:spcBef>
                <a:spcPts val="0"/>
              </a:spcBef>
              <a:buClr>
                <a:srgbClr val="FFFFFF"/>
              </a:buClr>
              <a:buSzPts val="6000"/>
              <a:buFont typeface="Shadows Into Light"/>
              <a:buNone/>
              <a:defRPr sz="6000">
                <a:solidFill>
                  <a:srgbClr val="FFFFFF"/>
                </a:solidFill>
                <a:latin typeface="Shadows Into Light"/>
                <a:ea typeface="Shadows Into Light"/>
                <a:cs typeface="Shadows Into Light"/>
                <a:sym typeface="Shadows Into Light"/>
              </a:defRPr>
            </a:lvl7pPr>
            <a:lvl8pPr indent="0" lvl="7" rtl="0" algn="ctr">
              <a:spcBef>
                <a:spcPts val="0"/>
              </a:spcBef>
              <a:buClr>
                <a:srgbClr val="FFFFFF"/>
              </a:buClr>
              <a:buSzPts val="6000"/>
              <a:buFont typeface="Shadows Into Light"/>
              <a:buNone/>
              <a:defRPr sz="6000">
                <a:solidFill>
                  <a:srgbClr val="FFFFFF"/>
                </a:solidFill>
                <a:latin typeface="Shadows Into Light"/>
                <a:ea typeface="Shadows Into Light"/>
                <a:cs typeface="Shadows Into Light"/>
                <a:sym typeface="Shadows Into Light"/>
              </a:defRPr>
            </a:lvl8pPr>
            <a:lvl9pPr indent="0" lvl="8" rtl="0" algn="ctr">
              <a:spcBef>
                <a:spcPts val="0"/>
              </a:spcBef>
              <a:buClr>
                <a:srgbClr val="FFFFFF"/>
              </a:buClr>
              <a:buSzPts val="6000"/>
              <a:buFont typeface="Shadows Into Light"/>
              <a:buNone/>
              <a:defRPr sz="6000">
                <a:solidFill>
                  <a:srgbClr val="FFFFFF"/>
                </a:solidFill>
                <a:latin typeface="Shadows Into Light"/>
                <a:ea typeface="Shadows Into Light"/>
                <a:cs typeface="Shadows Into Light"/>
                <a:sym typeface="Shadows Into Light"/>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824550" y="517331"/>
            <a:ext cx="7547700" cy="6828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505670"/>
              </a:buClr>
              <a:buSzPts val="3000"/>
              <a:buFont typeface="Shadows Into Light"/>
              <a:buNone/>
              <a:defRPr b="0" i="0" sz="3000" u="none" cap="none" strike="noStrike">
                <a:solidFill>
                  <a:srgbClr val="505670"/>
                </a:solidFill>
                <a:latin typeface="Shadows Into Light"/>
                <a:ea typeface="Shadows Into Light"/>
                <a:cs typeface="Shadows Into Light"/>
                <a:sym typeface="Shadows Into Light"/>
              </a:defRPr>
            </a:lvl1pPr>
            <a:lvl2pPr indent="0" lvl="1" algn="ctr">
              <a:spcBef>
                <a:spcPts val="0"/>
              </a:spcBef>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2pPr>
            <a:lvl3pPr indent="0" lvl="2" algn="ctr">
              <a:spcBef>
                <a:spcPts val="0"/>
              </a:spcBef>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3pPr>
            <a:lvl4pPr indent="0" lvl="3" algn="ctr">
              <a:spcBef>
                <a:spcPts val="0"/>
              </a:spcBef>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4pPr>
            <a:lvl5pPr indent="0" lvl="4" algn="ctr">
              <a:spcBef>
                <a:spcPts val="0"/>
              </a:spcBef>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5pPr>
            <a:lvl6pPr indent="0" lvl="5" algn="ctr">
              <a:spcBef>
                <a:spcPts val="0"/>
              </a:spcBef>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6pPr>
            <a:lvl7pPr indent="0" lvl="6" algn="ctr">
              <a:spcBef>
                <a:spcPts val="0"/>
              </a:spcBef>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7pPr>
            <a:lvl8pPr indent="0" lvl="7" algn="ctr">
              <a:spcBef>
                <a:spcPts val="0"/>
              </a:spcBef>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8pPr>
            <a:lvl9pPr indent="0" lvl="8" algn="ctr">
              <a:spcBef>
                <a:spcPts val="0"/>
              </a:spcBef>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9pPr>
          </a:lstStyle>
          <a:p/>
        </p:txBody>
      </p:sp>
      <p:sp>
        <p:nvSpPr>
          <p:cNvPr id="7" name="Shape 7"/>
          <p:cNvSpPr txBox="1"/>
          <p:nvPr>
            <p:ph idx="1" type="body"/>
          </p:nvPr>
        </p:nvSpPr>
        <p:spPr>
          <a:xfrm>
            <a:off x="1070325" y="1438988"/>
            <a:ext cx="7056300" cy="3062100"/>
          </a:xfrm>
          <a:prstGeom prst="rect">
            <a:avLst/>
          </a:prstGeom>
          <a:noFill/>
          <a:ln>
            <a:noFill/>
          </a:ln>
        </p:spPr>
        <p:txBody>
          <a:bodyPr anchorCtr="0" anchor="t" bIns="91425" lIns="91425" rIns="91425" wrap="square" tIns="91425"/>
          <a:lstStyle>
            <a:lvl1pPr indent="152400" lvl="0" marL="0" marR="0" rtl="0" algn="l">
              <a:lnSpc>
                <a:spcPct val="100000"/>
              </a:lnSpc>
              <a:spcBef>
                <a:spcPts val="600"/>
              </a:spcBef>
              <a:spcAft>
                <a:spcPts val="0"/>
              </a:spcAft>
              <a:buClr>
                <a:srgbClr val="505670"/>
              </a:buClr>
              <a:buSzPts val="2400"/>
              <a:buFont typeface="Varela Round"/>
              <a:buChar char="▧"/>
              <a:defRPr b="0" i="0" sz="2400" u="none" cap="none" strike="noStrike">
                <a:solidFill>
                  <a:srgbClr val="505670"/>
                </a:solidFill>
                <a:latin typeface="Varela Round"/>
                <a:ea typeface="Varela Round"/>
                <a:cs typeface="Varela Round"/>
                <a:sym typeface="Varela Round"/>
              </a:defRPr>
            </a:lvl1pPr>
            <a:lvl2pPr indent="0" lvl="1" marL="0" marR="0" rtl="0" algn="l">
              <a:lnSpc>
                <a:spcPct val="100000"/>
              </a:lnSpc>
              <a:spcBef>
                <a:spcPts val="480"/>
              </a:spcBef>
              <a:spcAft>
                <a:spcPts val="0"/>
              </a:spcAft>
              <a:buClr>
                <a:srgbClr val="505670"/>
              </a:buClr>
              <a:buSzPts val="2000"/>
              <a:buFont typeface="Varela Round"/>
              <a:buNone/>
              <a:defRPr b="0" i="0" sz="2000" u="none" cap="none" strike="noStrike">
                <a:solidFill>
                  <a:srgbClr val="505670"/>
                </a:solidFill>
                <a:latin typeface="Varela Round"/>
                <a:ea typeface="Varela Round"/>
                <a:cs typeface="Varela Round"/>
                <a:sym typeface="Varela Round"/>
              </a:defRPr>
            </a:lvl2pPr>
            <a:lvl3pPr indent="0" lvl="2" marL="0" marR="0" rtl="0" algn="l">
              <a:lnSpc>
                <a:spcPct val="100000"/>
              </a:lnSpc>
              <a:spcBef>
                <a:spcPts val="480"/>
              </a:spcBef>
              <a:spcAft>
                <a:spcPts val="0"/>
              </a:spcAft>
              <a:buClr>
                <a:srgbClr val="505670"/>
              </a:buClr>
              <a:buSzPts val="2000"/>
              <a:buFont typeface="Varela Round"/>
              <a:buNone/>
              <a:defRPr b="0" i="0" sz="2000" u="none" cap="none" strike="noStrike">
                <a:solidFill>
                  <a:srgbClr val="505670"/>
                </a:solidFill>
                <a:latin typeface="Varela Round"/>
                <a:ea typeface="Varela Round"/>
                <a:cs typeface="Varela Round"/>
                <a:sym typeface="Varela Round"/>
              </a:defRPr>
            </a:lvl3pPr>
            <a:lvl4pPr indent="0" lvl="3" marL="0" marR="0" rtl="0" algn="l">
              <a:lnSpc>
                <a:spcPct val="100000"/>
              </a:lnSpc>
              <a:spcBef>
                <a:spcPts val="360"/>
              </a:spcBef>
              <a:spcAft>
                <a:spcPts val="0"/>
              </a:spcAft>
              <a:buClr>
                <a:srgbClr val="505670"/>
              </a:buClr>
              <a:buSzPts val="1600"/>
              <a:buFont typeface="Varela Round"/>
              <a:buNone/>
              <a:defRPr b="0" i="0" sz="1600" u="none" cap="none" strike="noStrike">
                <a:solidFill>
                  <a:srgbClr val="505670"/>
                </a:solidFill>
                <a:latin typeface="Varela Round"/>
                <a:ea typeface="Varela Round"/>
                <a:cs typeface="Varela Round"/>
                <a:sym typeface="Varela Round"/>
              </a:defRPr>
            </a:lvl4pPr>
            <a:lvl5pPr indent="0" lvl="4" marL="0" marR="0" rtl="0" algn="l">
              <a:lnSpc>
                <a:spcPct val="100000"/>
              </a:lnSpc>
              <a:spcBef>
                <a:spcPts val="360"/>
              </a:spcBef>
              <a:spcAft>
                <a:spcPts val="0"/>
              </a:spcAft>
              <a:buClr>
                <a:srgbClr val="505670"/>
              </a:buClr>
              <a:buSzPts val="1600"/>
              <a:buFont typeface="Varela Round"/>
              <a:buNone/>
              <a:defRPr b="0" i="0" sz="1600" u="none" cap="none" strike="noStrike">
                <a:solidFill>
                  <a:srgbClr val="505670"/>
                </a:solidFill>
                <a:latin typeface="Varela Round"/>
                <a:ea typeface="Varela Round"/>
                <a:cs typeface="Varela Round"/>
                <a:sym typeface="Varela Round"/>
              </a:defRPr>
            </a:lvl5pPr>
            <a:lvl6pPr indent="0" lvl="5" marL="0" marR="0" rtl="0" algn="l">
              <a:lnSpc>
                <a:spcPct val="100000"/>
              </a:lnSpc>
              <a:spcBef>
                <a:spcPts val="360"/>
              </a:spcBef>
              <a:spcAft>
                <a:spcPts val="0"/>
              </a:spcAft>
              <a:buClr>
                <a:srgbClr val="505670"/>
              </a:buClr>
              <a:buSzPts val="1600"/>
              <a:buFont typeface="Varela Round"/>
              <a:buNone/>
              <a:defRPr b="0" i="0" sz="1600" u="none" cap="none" strike="noStrike">
                <a:solidFill>
                  <a:srgbClr val="505670"/>
                </a:solidFill>
                <a:latin typeface="Varela Round"/>
                <a:ea typeface="Varela Round"/>
                <a:cs typeface="Varela Round"/>
                <a:sym typeface="Varela Round"/>
              </a:defRPr>
            </a:lvl6pPr>
            <a:lvl7pPr indent="0" lvl="6" marL="0" marR="0" rtl="0" algn="l">
              <a:lnSpc>
                <a:spcPct val="100000"/>
              </a:lnSpc>
              <a:spcBef>
                <a:spcPts val="360"/>
              </a:spcBef>
              <a:spcAft>
                <a:spcPts val="0"/>
              </a:spcAft>
              <a:buClr>
                <a:srgbClr val="505670"/>
              </a:buClr>
              <a:buSzPts val="1600"/>
              <a:buFont typeface="Varela Round"/>
              <a:buNone/>
              <a:defRPr b="0" i="0" sz="1600" u="none" cap="none" strike="noStrike">
                <a:solidFill>
                  <a:srgbClr val="505670"/>
                </a:solidFill>
                <a:latin typeface="Varela Round"/>
                <a:ea typeface="Varela Round"/>
                <a:cs typeface="Varela Round"/>
                <a:sym typeface="Varela Round"/>
              </a:defRPr>
            </a:lvl7pPr>
            <a:lvl8pPr indent="0" lvl="7" marL="0" marR="0" rtl="0" algn="l">
              <a:lnSpc>
                <a:spcPct val="100000"/>
              </a:lnSpc>
              <a:spcBef>
                <a:spcPts val="360"/>
              </a:spcBef>
              <a:spcAft>
                <a:spcPts val="0"/>
              </a:spcAft>
              <a:buClr>
                <a:srgbClr val="505670"/>
              </a:buClr>
              <a:buSzPts val="1600"/>
              <a:buFont typeface="Varela Round"/>
              <a:buNone/>
              <a:defRPr b="0" i="0" sz="1600" u="none" cap="none" strike="noStrike">
                <a:solidFill>
                  <a:srgbClr val="505670"/>
                </a:solidFill>
                <a:latin typeface="Varela Round"/>
                <a:ea typeface="Varela Round"/>
                <a:cs typeface="Varela Round"/>
                <a:sym typeface="Varela Round"/>
              </a:defRPr>
            </a:lvl8pPr>
            <a:lvl9pPr indent="0" lvl="8" marL="0" marR="0" rtl="0" algn="l">
              <a:lnSpc>
                <a:spcPct val="100000"/>
              </a:lnSpc>
              <a:spcBef>
                <a:spcPts val="360"/>
              </a:spcBef>
              <a:spcAft>
                <a:spcPts val="0"/>
              </a:spcAft>
              <a:buClr>
                <a:srgbClr val="505670"/>
              </a:buClr>
              <a:buSzPts val="1600"/>
              <a:buFont typeface="Varela Round"/>
              <a:buNone/>
              <a:defRPr b="0" i="0" sz="1600" u="none" cap="none" strike="noStrike">
                <a:solidFill>
                  <a:srgbClr val="505670"/>
                </a:solidFill>
                <a:latin typeface="Varela Round"/>
                <a:ea typeface="Varela Round"/>
                <a:cs typeface="Varela Round"/>
                <a:sym typeface="Varela Round"/>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 name="Shape 45"/>
        <p:cNvGrpSpPr/>
        <p:nvPr/>
      </p:nvGrpSpPr>
      <p:grpSpPr>
        <a:xfrm>
          <a:off x="0" y="0"/>
          <a:ext cx="0" cy="0"/>
          <a:chOff x="0" y="0"/>
          <a:chExt cx="0" cy="0"/>
        </a:xfrm>
      </p:grpSpPr>
      <p:sp>
        <p:nvSpPr>
          <p:cNvPr id="46" name="Shape 46"/>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indent="0" lvl="0" marL="0">
              <a:spcBef>
                <a:spcPts val="0"/>
              </a:spcBef>
              <a:buNone/>
            </a:pPr>
            <a:r>
              <a:rPr lang="vi" sz="7200">
                <a:solidFill>
                  <a:srgbClr val="00FF00"/>
                </a:solidFill>
              </a:rPr>
              <a:t>UI</a:t>
            </a:r>
            <a:r>
              <a:rPr lang="vi" sz="7200">
                <a:solidFill>
                  <a:srgbClr val="4A86E8"/>
                </a:solidFill>
              </a:rPr>
              <a:t>/</a:t>
            </a:r>
            <a:r>
              <a:rPr lang="vi" sz="7200">
                <a:solidFill>
                  <a:srgbClr val="00FFFF"/>
                </a:solidFill>
              </a:rPr>
              <a:t>UX</a:t>
            </a:r>
          </a:p>
        </p:txBody>
      </p:sp>
      <p:sp>
        <p:nvSpPr>
          <p:cNvPr id="47" name="Shape 47"/>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indent="152400" lvl="0" marL="0">
              <a:spcBef>
                <a:spcPts val="0"/>
              </a:spcBef>
              <a:buNone/>
            </a:pPr>
            <a:r>
              <a:rPr lang="vi">
                <a:solidFill>
                  <a:srgbClr val="FF9900"/>
                </a:solidFill>
              </a:rPr>
              <a:t>Nguyễn Công Hoan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1027950" y="517331"/>
            <a:ext cx="7088100" cy="682800"/>
          </a:xfrm>
          <a:prstGeom prst="rect">
            <a:avLst/>
          </a:prstGeom>
        </p:spPr>
        <p:txBody>
          <a:bodyPr anchorCtr="0" anchor="b" bIns="91425" lIns="91425" rIns="91425" wrap="square" tIns="91425">
            <a:noAutofit/>
          </a:bodyPr>
          <a:lstStyle/>
          <a:p>
            <a:pPr indent="0" lvl="0" marL="0">
              <a:spcBef>
                <a:spcPts val="0"/>
              </a:spcBef>
              <a:buNone/>
            </a:pPr>
            <a:r>
              <a:rPr lang="vi"/>
              <a:t>UX</a:t>
            </a:r>
          </a:p>
        </p:txBody>
      </p:sp>
      <p:sp>
        <p:nvSpPr>
          <p:cNvPr id="101" name="Shape 101"/>
          <p:cNvSpPr txBox="1"/>
          <p:nvPr>
            <p:ph idx="1" type="body"/>
          </p:nvPr>
        </p:nvSpPr>
        <p:spPr>
          <a:xfrm>
            <a:off x="1070325" y="1438988"/>
            <a:ext cx="7056300" cy="3062100"/>
          </a:xfrm>
          <a:prstGeom prst="rect">
            <a:avLst/>
          </a:prstGeom>
        </p:spPr>
        <p:txBody>
          <a:bodyPr anchorCtr="0" anchor="t" bIns="91425" lIns="91425" rIns="91425" wrap="square" tIns="91425">
            <a:noAutofit/>
          </a:bodyPr>
          <a:lstStyle/>
          <a:p>
            <a:pPr indent="152400" lvl="0" marL="0">
              <a:spcBef>
                <a:spcPts val="0"/>
              </a:spcBef>
              <a:buNone/>
            </a:pPr>
            <a:r>
              <a:rPr i="1" lang="vi" sz="3000">
                <a:solidFill>
                  <a:srgbClr val="979CB8"/>
                </a:solidFill>
                <a:latin typeface="Shadows Into Light"/>
                <a:ea typeface="Shadows Into Light"/>
                <a:cs typeface="Shadows Into Light"/>
                <a:sym typeface="Shadows Into Light"/>
              </a:rPr>
              <a:t>"</a:t>
            </a:r>
            <a:r>
              <a:rPr i="1" lang="vi">
                <a:solidFill>
                  <a:srgbClr val="979CB8"/>
                </a:solidFill>
                <a:latin typeface="Shadows Into Light"/>
                <a:ea typeface="Shadows Into Light"/>
                <a:cs typeface="Shadows Into Light"/>
                <a:sym typeface="Shadows Into Light"/>
              </a:rPr>
              <a:t>Quá trình nâng cao sự hài lòng của người dùng, thông qua cải thiện khả năng sử dụng và tiếp cận đến sự tương tác giữa người truy cập với các trang web hoặc sản phẩm</a:t>
            </a:r>
            <a:r>
              <a:rPr i="1" lang="vi" sz="3000">
                <a:solidFill>
                  <a:srgbClr val="979CB8"/>
                </a:solidFill>
                <a:latin typeface="Shadows Into Light"/>
                <a:ea typeface="Shadows Into Light"/>
                <a:cs typeface="Shadows Into Light"/>
                <a:sym typeface="Shadows Into Light"/>
              </a:rPr>
              <a: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1027950" y="517331"/>
            <a:ext cx="7088100" cy="682800"/>
          </a:xfrm>
          <a:prstGeom prst="rect">
            <a:avLst/>
          </a:prstGeom>
        </p:spPr>
        <p:txBody>
          <a:bodyPr anchorCtr="0" anchor="b" bIns="91425" lIns="91425" rIns="91425" wrap="square" tIns="91425">
            <a:noAutofit/>
          </a:bodyPr>
          <a:lstStyle/>
          <a:p>
            <a:pPr indent="0" lvl="0" marL="0">
              <a:spcBef>
                <a:spcPts val="0"/>
              </a:spcBef>
              <a:buNone/>
            </a:pPr>
            <a:r>
              <a:rPr lang="vi">
                <a:latin typeface="Varela Round"/>
                <a:ea typeface="Varela Round"/>
                <a:cs typeface="Varela Round"/>
                <a:sym typeface="Varela Round"/>
              </a:rPr>
              <a:t>Các bước tạo UX</a:t>
            </a:r>
          </a:p>
        </p:txBody>
      </p:sp>
      <p:sp>
        <p:nvSpPr>
          <p:cNvPr id="107" name="Shape 107"/>
          <p:cNvSpPr txBox="1"/>
          <p:nvPr>
            <p:ph idx="1" type="body"/>
          </p:nvPr>
        </p:nvSpPr>
        <p:spPr>
          <a:xfrm>
            <a:off x="1070325" y="1438988"/>
            <a:ext cx="7056300" cy="3062100"/>
          </a:xfrm>
          <a:prstGeom prst="rect">
            <a:avLst/>
          </a:prstGeom>
        </p:spPr>
        <p:txBody>
          <a:bodyPr anchorCtr="0" anchor="t" bIns="91425" lIns="91425" rIns="91425" wrap="square" tIns="91425">
            <a:noAutofit/>
          </a:bodyPr>
          <a:lstStyle/>
          <a:p>
            <a:pPr indent="152400" lvl="0" marL="0" algn="ctr">
              <a:spcBef>
                <a:spcPts val="0"/>
              </a:spcBef>
              <a:buNone/>
            </a:pPr>
            <a:r>
              <a:rPr lang="vi">
                <a:solidFill>
                  <a:srgbClr val="979CB8"/>
                </a:solidFill>
              </a:rPr>
              <a:t>Xác định chiến lược</a:t>
            </a:r>
          </a:p>
          <a:p>
            <a:pPr indent="-342900" lvl="0" marL="457200">
              <a:spcBef>
                <a:spcPts val="0"/>
              </a:spcBef>
              <a:spcAft>
                <a:spcPts val="0"/>
              </a:spcAft>
              <a:buClr>
                <a:srgbClr val="979CB8"/>
              </a:buClr>
              <a:buSzPts val="1800"/>
              <a:buChar char="▧"/>
            </a:pPr>
            <a:r>
              <a:rPr lang="vi" sz="1800">
                <a:solidFill>
                  <a:srgbClr val="979CB8"/>
                </a:solidFill>
              </a:rPr>
              <a:t>Là tầm nhìn, mục tiêu của UX</a:t>
            </a:r>
          </a:p>
          <a:p>
            <a:pPr indent="-342900" lvl="0" marL="457200">
              <a:spcBef>
                <a:spcPts val="0"/>
              </a:spcBef>
              <a:buClr>
                <a:srgbClr val="979CB8"/>
              </a:buClr>
              <a:buSzPts val="1800"/>
              <a:buChar char="▧"/>
            </a:pPr>
            <a:r>
              <a:rPr lang="vi" sz="1800">
                <a:solidFill>
                  <a:srgbClr val="979CB8"/>
                </a:solidFill>
              </a:rPr>
              <a:t>Xác định nơi bạn muốn đến =&gt; Tại sao =&gt; Đưa ra quyết định đạt được điều đó</a:t>
            </a:r>
          </a:p>
          <a:p>
            <a:pPr indent="152400" lvl="0" marL="0">
              <a:spcBef>
                <a:spcPts val="0"/>
              </a:spcBef>
              <a:buNone/>
            </a:pPr>
            <a:r>
              <a:rPr lang="vi" sz="1800">
                <a:solidFill>
                  <a:srgbClr val="979CB8"/>
                </a:solidFill>
              </a:rPr>
              <a:t>=&gt; Xác định những gì đang hi vọng với trang web hoặc ứng dụng</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1027950" y="517331"/>
            <a:ext cx="7088100" cy="682800"/>
          </a:xfrm>
          <a:prstGeom prst="rect">
            <a:avLst/>
          </a:prstGeom>
        </p:spPr>
        <p:txBody>
          <a:bodyPr anchorCtr="0" anchor="b" bIns="91425" lIns="91425" rIns="91425" wrap="square" tIns="91425">
            <a:noAutofit/>
          </a:bodyPr>
          <a:lstStyle/>
          <a:p>
            <a:pPr indent="0" lvl="0" marL="0">
              <a:spcBef>
                <a:spcPts val="0"/>
              </a:spcBef>
              <a:buNone/>
            </a:pPr>
            <a:r>
              <a:t/>
            </a:r>
            <a:endParaRPr/>
          </a:p>
        </p:txBody>
      </p:sp>
      <p:sp>
        <p:nvSpPr>
          <p:cNvPr id="113" name="Shape 113"/>
          <p:cNvSpPr txBox="1"/>
          <p:nvPr>
            <p:ph idx="1" type="body"/>
          </p:nvPr>
        </p:nvSpPr>
        <p:spPr>
          <a:xfrm>
            <a:off x="1070325" y="1438988"/>
            <a:ext cx="7056300" cy="3062100"/>
          </a:xfrm>
          <a:prstGeom prst="rect">
            <a:avLst/>
          </a:prstGeom>
        </p:spPr>
        <p:txBody>
          <a:bodyPr anchorCtr="0" anchor="t" bIns="91425" lIns="91425" rIns="91425" wrap="square" tIns="91425">
            <a:noAutofit/>
          </a:bodyPr>
          <a:lstStyle/>
          <a:p>
            <a:pPr indent="152400" lvl="0" marL="0" algn="ctr">
              <a:spcBef>
                <a:spcPts val="0"/>
              </a:spcBef>
              <a:buNone/>
            </a:pPr>
            <a:r>
              <a:rPr lang="vi"/>
              <a:t>Nghiên cứu</a:t>
            </a:r>
          </a:p>
          <a:p>
            <a:pPr indent="152400" lvl="0" marL="0">
              <a:spcBef>
                <a:spcPts val="0"/>
              </a:spcBef>
              <a:buNone/>
            </a:pPr>
            <a:r>
              <a:rPr lang="vi" sz="1800"/>
              <a:t>Thu thập thông tin của dự án </a:t>
            </a:r>
          </a:p>
          <a:p>
            <a:pPr indent="152400" lvl="0" marL="0">
              <a:spcBef>
                <a:spcPts val="0"/>
              </a:spcBef>
              <a:buNone/>
            </a:pPr>
            <a:r>
              <a:rPr lang="vi" sz="1800"/>
              <a:t>=&gt; Nhằm sắp xếp UX với mục tiêu hướng tới</a:t>
            </a:r>
          </a:p>
          <a:p>
            <a:pPr indent="152400" lvl="0" marL="0">
              <a:spcBef>
                <a:spcPts val="0"/>
              </a:spcBef>
              <a:buNone/>
            </a:pPr>
            <a:r>
              <a:t/>
            </a:r>
            <a:endParaRPr/>
          </a:p>
          <a:p>
            <a:pPr indent="152400" lvl="0" marL="0">
              <a:spcBef>
                <a:spcPts val="0"/>
              </a:spcBef>
              <a:buNone/>
            </a:pPr>
            <a:r>
              <a:rPr i="1" lang="vi" sz="1200">
                <a:solidFill>
                  <a:srgbClr val="686868"/>
                </a:solidFill>
                <a:highlight>
                  <a:srgbClr val="F8F8F8"/>
                </a:highlight>
              </a:rPr>
              <a:t>"Nếu tôi có một giờ để giải quyết một vấn đề, tôi sẽ dành 55 phút suy nghĩ về vấn đề này và năm phút suy nghĩ về các giải pháp."</a:t>
            </a:r>
            <a:r>
              <a:rPr lang="vi"/>
              <a:t>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1027950" y="517331"/>
            <a:ext cx="7088100" cy="682800"/>
          </a:xfrm>
          <a:prstGeom prst="rect">
            <a:avLst/>
          </a:prstGeom>
        </p:spPr>
        <p:txBody>
          <a:bodyPr anchorCtr="0" anchor="b" bIns="91425" lIns="91425" rIns="91425" wrap="square" tIns="91425">
            <a:noAutofit/>
          </a:bodyPr>
          <a:lstStyle/>
          <a:p>
            <a:pPr indent="0" lvl="0" marL="0">
              <a:spcBef>
                <a:spcPts val="0"/>
              </a:spcBef>
              <a:buNone/>
            </a:pPr>
            <a:r>
              <a:t/>
            </a:r>
            <a:endParaRPr/>
          </a:p>
        </p:txBody>
      </p:sp>
      <p:sp>
        <p:nvSpPr>
          <p:cNvPr id="119" name="Shape 119"/>
          <p:cNvSpPr txBox="1"/>
          <p:nvPr>
            <p:ph idx="1" type="body"/>
          </p:nvPr>
        </p:nvSpPr>
        <p:spPr>
          <a:xfrm>
            <a:off x="1070325" y="1438988"/>
            <a:ext cx="7056300" cy="3062100"/>
          </a:xfrm>
          <a:prstGeom prst="rect">
            <a:avLst/>
          </a:prstGeom>
        </p:spPr>
        <p:txBody>
          <a:bodyPr anchorCtr="0" anchor="t" bIns="91425" lIns="91425" rIns="91425" wrap="square" tIns="91425">
            <a:noAutofit/>
          </a:bodyPr>
          <a:lstStyle/>
          <a:p>
            <a:pPr indent="152400" lvl="0" marL="0" algn="ctr">
              <a:spcBef>
                <a:spcPts val="0"/>
              </a:spcBef>
              <a:buNone/>
            </a:pPr>
            <a:r>
              <a:rPr lang="vi"/>
              <a:t>Phân tích</a:t>
            </a:r>
          </a:p>
          <a:p>
            <a:pPr indent="152400" lvl="0" marL="0">
              <a:spcBef>
                <a:spcPts val="0"/>
              </a:spcBef>
              <a:buNone/>
            </a:pPr>
            <a:r>
              <a:rPr lang="vi" sz="1800"/>
              <a:t>Giải quyết các vấn đề đang xảy ra </a:t>
            </a:r>
          </a:p>
          <a:p>
            <a:pPr indent="152400" lvl="0" marL="0">
              <a:spcBef>
                <a:spcPts val="0"/>
              </a:spcBef>
              <a:buNone/>
            </a:pPr>
            <a:r>
              <a:rPr lang="vi" sz="1800"/>
              <a:t>=&gt; Rút ra kết luận và xác định các nghiên cứu trước</a:t>
            </a:r>
          </a:p>
          <a:p>
            <a:pPr indent="152400" lvl="0" marL="0">
              <a:spcBef>
                <a:spcPts val="0"/>
              </a:spcBef>
              <a:buNone/>
            </a:pPr>
            <a:r>
              <a:rPr lang="vi" sz="1800"/>
              <a:t>=&gt; Xác định điểm yếu ux và cải thiện thốt hơn</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1027950" y="517331"/>
            <a:ext cx="7088100" cy="682800"/>
          </a:xfrm>
          <a:prstGeom prst="rect">
            <a:avLst/>
          </a:prstGeom>
        </p:spPr>
        <p:txBody>
          <a:bodyPr anchorCtr="0" anchor="b" bIns="91425" lIns="91425" rIns="91425" wrap="square" tIns="91425">
            <a:noAutofit/>
          </a:bodyPr>
          <a:lstStyle/>
          <a:p>
            <a:pPr indent="0" lvl="0" marL="0">
              <a:spcBef>
                <a:spcPts val="0"/>
              </a:spcBef>
              <a:buNone/>
            </a:pPr>
            <a:r>
              <a:t/>
            </a:r>
            <a:endParaRPr/>
          </a:p>
        </p:txBody>
      </p:sp>
      <p:sp>
        <p:nvSpPr>
          <p:cNvPr id="125" name="Shape 125"/>
          <p:cNvSpPr txBox="1"/>
          <p:nvPr>
            <p:ph idx="1" type="body"/>
          </p:nvPr>
        </p:nvSpPr>
        <p:spPr>
          <a:xfrm>
            <a:off x="1070325" y="1438988"/>
            <a:ext cx="7056300" cy="3062100"/>
          </a:xfrm>
          <a:prstGeom prst="rect">
            <a:avLst/>
          </a:prstGeom>
        </p:spPr>
        <p:txBody>
          <a:bodyPr anchorCtr="0" anchor="t" bIns="91425" lIns="91425" rIns="91425" wrap="square" tIns="91425">
            <a:noAutofit/>
          </a:bodyPr>
          <a:lstStyle/>
          <a:p>
            <a:pPr indent="152400" lvl="0" marL="0" algn="ctr">
              <a:spcBef>
                <a:spcPts val="0"/>
              </a:spcBef>
              <a:buNone/>
            </a:pPr>
            <a:r>
              <a:rPr lang="vi"/>
              <a:t>Thiết kế</a:t>
            </a:r>
          </a:p>
          <a:p>
            <a:pPr indent="-342900" lvl="0" marL="457200">
              <a:spcBef>
                <a:spcPts val="0"/>
              </a:spcBef>
              <a:spcAft>
                <a:spcPts val="0"/>
              </a:spcAft>
              <a:buSzPts val="1800"/>
              <a:buChar char="▧"/>
            </a:pPr>
            <a:r>
              <a:rPr lang="vi" sz="1800"/>
              <a:t>Bắt đầu thực hiện các mẫu thiết kế</a:t>
            </a:r>
          </a:p>
          <a:p>
            <a:pPr indent="-342900" lvl="0" marL="457200">
              <a:spcBef>
                <a:spcPts val="0"/>
              </a:spcBef>
              <a:buSzPts val="1800"/>
              <a:buChar char="▧"/>
            </a:pPr>
            <a:r>
              <a:rPr lang="vi" sz="1800"/>
              <a:t>Trong UX, thiết kế là một quá trình lặp đi lặp lại liên quan đến nhiều người và thường xuyên nhận được thông tin phản hồi</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1027950" y="517331"/>
            <a:ext cx="7088100" cy="682800"/>
          </a:xfrm>
          <a:prstGeom prst="rect">
            <a:avLst/>
          </a:prstGeom>
        </p:spPr>
        <p:txBody>
          <a:bodyPr anchorCtr="0" anchor="b" bIns="91425" lIns="91425" rIns="91425" wrap="square" tIns="91425">
            <a:noAutofit/>
          </a:bodyPr>
          <a:lstStyle/>
          <a:p>
            <a:pPr indent="0" lvl="0" marL="0">
              <a:spcBef>
                <a:spcPts val="0"/>
              </a:spcBef>
              <a:buNone/>
            </a:pPr>
            <a:r>
              <a:t/>
            </a:r>
            <a:endParaRPr/>
          </a:p>
        </p:txBody>
      </p:sp>
      <p:sp>
        <p:nvSpPr>
          <p:cNvPr id="131" name="Shape 131"/>
          <p:cNvSpPr txBox="1"/>
          <p:nvPr>
            <p:ph idx="1" type="body"/>
          </p:nvPr>
        </p:nvSpPr>
        <p:spPr>
          <a:xfrm>
            <a:off x="1070325" y="1438988"/>
            <a:ext cx="7056300" cy="3062100"/>
          </a:xfrm>
          <a:prstGeom prst="rect">
            <a:avLst/>
          </a:prstGeom>
        </p:spPr>
        <p:txBody>
          <a:bodyPr anchorCtr="0" anchor="t" bIns="91425" lIns="91425" rIns="91425" wrap="square" tIns="91425">
            <a:noAutofit/>
          </a:bodyPr>
          <a:lstStyle/>
          <a:p>
            <a:pPr indent="152400" lvl="0" marL="0" algn="ctr">
              <a:spcBef>
                <a:spcPts val="0"/>
              </a:spcBef>
              <a:buNone/>
            </a:pPr>
            <a:r>
              <a:rPr lang="vi"/>
              <a:t>Sản xuất</a:t>
            </a:r>
          </a:p>
          <a:p>
            <a:pPr indent="152400" lvl="0" marL="0">
              <a:spcBef>
                <a:spcPts val="0"/>
              </a:spcBef>
              <a:buNone/>
            </a:pPr>
            <a:r>
              <a:rPr lang="vi"/>
              <a:t>Sau khi trải qua quá trình thiết kế lặp đi lặp lại</a:t>
            </a:r>
          </a:p>
          <a:p>
            <a:pPr indent="152400" lvl="0" marL="0">
              <a:spcBef>
                <a:spcPts val="0"/>
              </a:spcBef>
              <a:buNone/>
            </a:pPr>
            <a:r>
              <a:rPr lang="vi"/>
              <a:t>=&gt; xác định bộ khung thiết kế</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 name="Shape 51"/>
        <p:cNvGrpSpPr/>
        <p:nvPr/>
      </p:nvGrpSpPr>
      <p:grpSpPr>
        <a:xfrm>
          <a:off x="0" y="0"/>
          <a:ext cx="0" cy="0"/>
          <a:chOff x="0" y="0"/>
          <a:chExt cx="0" cy="0"/>
        </a:xfrm>
      </p:grpSpPr>
      <p:sp>
        <p:nvSpPr>
          <p:cNvPr id="52" name="Shape 52"/>
          <p:cNvSpPr txBox="1"/>
          <p:nvPr>
            <p:ph type="title"/>
          </p:nvPr>
        </p:nvSpPr>
        <p:spPr>
          <a:xfrm>
            <a:off x="1027950" y="517331"/>
            <a:ext cx="7088100" cy="682800"/>
          </a:xfrm>
          <a:prstGeom prst="rect">
            <a:avLst/>
          </a:prstGeom>
        </p:spPr>
        <p:txBody>
          <a:bodyPr anchorCtr="0" anchor="b" bIns="91425" lIns="91425" rIns="91425" wrap="square" tIns="91425">
            <a:noAutofit/>
          </a:bodyPr>
          <a:lstStyle/>
          <a:p>
            <a:pPr indent="0" lvl="0" marL="0">
              <a:spcBef>
                <a:spcPts val="0"/>
              </a:spcBef>
              <a:buNone/>
            </a:pPr>
            <a:r>
              <a:rPr lang="vi">
                <a:latin typeface="Roboto"/>
                <a:ea typeface="Roboto"/>
                <a:cs typeface="Roboto"/>
                <a:sym typeface="Roboto"/>
              </a:rPr>
              <a:t>UI ?? &amp; UX ??</a:t>
            </a:r>
          </a:p>
        </p:txBody>
      </p:sp>
      <p:pic>
        <p:nvPicPr>
          <p:cNvPr id="53" name="Shape 53"/>
          <p:cNvPicPr preferRelativeResize="0"/>
          <p:nvPr/>
        </p:nvPicPr>
        <p:blipFill rotWithShape="1">
          <a:blip r:embed="rId3">
            <a:alphaModFix/>
          </a:blip>
          <a:srcRect b="0" l="0" r="0" t="10055"/>
          <a:stretch/>
        </p:blipFill>
        <p:spPr>
          <a:xfrm>
            <a:off x="2504050" y="1439575"/>
            <a:ext cx="4342401" cy="29292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Shape 58"/>
          <p:cNvSpPr txBox="1"/>
          <p:nvPr>
            <p:ph type="title"/>
          </p:nvPr>
        </p:nvSpPr>
        <p:spPr>
          <a:xfrm>
            <a:off x="1027950" y="517331"/>
            <a:ext cx="7088100" cy="682800"/>
          </a:xfrm>
          <a:prstGeom prst="rect">
            <a:avLst/>
          </a:prstGeom>
        </p:spPr>
        <p:txBody>
          <a:bodyPr anchorCtr="0" anchor="b" bIns="91425" lIns="91425" rIns="91425" wrap="square" tIns="91425">
            <a:noAutofit/>
          </a:bodyPr>
          <a:lstStyle/>
          <a:p>
            <a:pPr indent="0" lvl="0" marL="0" rtl="0">
              <a:spcBef>
                <a:spcPts val="0"/>
              </a:spcBef>
              <a:buNone/>
            </a:pPr>
            <a:r>
              <a:rPr lang="vi">
                <a:latin typeface="Roboto"/>
                <a:ea typeface="Roboto"/>
                <a:cs typeface="Roboto"/>
                <a:sym typeface="Roboto"/>
              </a:rPr>
              <a:t>UI ?? &amp; UX ??</a:t>
            </a:r>
          </a:p>
        </p:txBody>
      </p:sp>
      <p:pic>
        <p:nvPicPr>
          <p:cNvPr id="59" name="Shape 59"/>
          <p:cNvPicPr preferRelativeResize="0"/>
          <p:nvPr/>
        </p:nvPicPr>
        <p:blipFill rotWithShape="1">
          <a:blip r:embed="rId3">
            <a:alphaModFix/>
          </a:blip>
          <a:srcRect b="0" l="0" r="0" t="10055"/>
          <a:stretch/>
        </p:blipFill>
        <p:spPr>
          <a:xfrm>
            <a:off x="2400300" y="1398075"/>
            <a:ext cx="4343400" cy="29299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title"/>
          </p:nvPr>
        </p:nvSpPr>
        <p:spPr>
          <a:xfrm>
            <a:off x="1027950" y="517331"/>
            <a:ext cx="7088100" cy="682800"/>
          </a:xfrm>
          <a:prstGeom prst="rect">
            <a:avLst/>
          </a:prstGeom>
        </p:spPr>
        <p:txBody>
          <a:bodyPr anchorCtr="0" anchor="b" bIns="91425" lIns="91425" rIns="91425" wrap="square" tIns="91425">
            <a:noAutofit/>
          </a:bodyPr>
          <a:lstStyle/>
          <a:p>
            <a:pPr indent="0" lvl="0" marL="0" rtl="0">
              <a:spcBef>
                <a:spcPts val="0"/>
              </a:spcBef>
              <a:buNone/>
            </a:pPr>
            <a:r>
              <a:rPr lang="vi">
                <a:latin typeface="Roboto"/>
                <a:ea typeface="Roboto"/>
                <a:cs typeface="Roboto"/>
                <a:sym typeface="Roboto"/>
              </a:rPr>
              <a:t>UI ?? &amp; UX ??</a:t>
            </a:r>
          </a:p>
        </p:txBody>
      </p:sp>
      <p:pic>
        <p:nvPicPr>
          <p:cNvPr id="65" name="Shape 65"/>
          <p:cNvPicPr preferRelativeResize="0"/>
          <p:nvPr/>
        </p:nvPicPr>
        <p:blipFill rotWithShape="1">
          <a:blip r:embed="rId3">
            <a:alphaModFix/>
          </a:blip>
          <a:srcRect b="0" l="0" r="0" t="10546"/>
          <a:stretch/>
        </p:blipFill>
        <p:spPr>
          <a:xfrm>
            <a:off x="2467850" y="1553025"/>
            <a:ext cx="4102176" cy="2752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1027950" y="517331"/>
            <a:ext cx="7088100" cy="682800"/>
          </a:xfrm>
          <a:prstGeom prst="rect">
            <a:avLst/>
          </a:prstGeom>
        </p:spPr>
        <p:txBody>
          <a:bodyPr anchorCtr="0" anchor="b" bIns="91425" lIns="91425" rIns="91425" wrap="square" tIns="91425">
            <a:noAutofit/>
          </a:bodyPr>
          <a:lstStyle/>
          <a:p>
            <a:pPr indent="0" lvl="0" marL="0" rtl="0">
              <a:spcBef>
                <a:spcPts val="0"/>
              </a:spcBef>
              <a:buNone/>
            </a:pPr>
            <a:r>
              <a:rPr lang="vi">
                <a:latin typeface="Roboto"/>
                <a:ea typeface="Roboto"/>
                <a:cs typeface="Roboto"/>
                <a:sym typeface="Roboto"/>
              </a:rPr>
              <a:t>UI ?? &amp; UX ??</a:t>
            </a:r>
          </a:p>
        </p:txBody>
      </p:sp>
      <p:pic>
        <p:nvPicPr>
          <p:cNvPr id="71" name="Shape 71"/>
          <p:cNvPicPr preferRelativeResize="0"/>
          <p:nvPr/>
        </p:nvPicPr>
        <p:blipFill rotWithShape="1">
          <a:blip r:embed="rId3">
            <a:alphaModFix/>
          </a:blip>
          <a:srcRect b="0" l="0" r="0" t="12533"/>
          <a:stretch/>
        </p:blipFill>
        <p:spPr>
          <a:xfrm>
            <a:off x="2150075" y="1317325"/>
            <a:ext cx="4843851" cy="3177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1027950" y="517331"/>
            <a:ext cx="7088100" cy="682800"/>
          </a:xfrm>
          <a:prstGeom prst="rect">
            <a:avLst/>
          </a:prstGeom>
        </p:spPr>
        <p:txBody>
          <a:bodyPr anchorCtr="0" anchor="b" bIns="91425" lIns="91425" rIns="91425" wrap="square" tIns="91425">
            <a:noAutofit/>
          </a:bodyPr>
          <a:lstStyle/>
          <a:p>
            <a:pPr indent="0" lvl="0" marL="0" rtl="0">
              <a:spcBef>
                <a:spcPts val="0"/>
              </a:spcBef>
              <a:buNone/>
            </a:pPr>
            <a:r>
              <a:rPr lang="vi">
                <a:latin typeface="Roboto"/>
                <a:ea typeface="Roboto"/>
                <a:cs typeface="Roboto"/>
                <a:sym typeface="Roboto"/>
              </a:rPr>
              <a:t>UI ?? &amp; UX ??</a:t>
            </a:r>
          </a:p>
        </p:txBody>
      </p:sp>
      <p:pic>
        <p:nvPicPr>
          <p:cNvPr id="77" name="Shape 77"/>
          <p:cNvPicPr preferRelativeResize="0"/>
          <p:nvPr/>
        </p:nvPicPr>
        <p:blipFill rotWithShape="1">
          <a:blip r:embed="rId3">
            <a:alphaModFix/>
          </a:blip>
          <a:srcRect b="0" l="0" r="0" t="10346"/>
          <a:stretch/>
        </p:blipFill>
        <p:spPr>
          <a:xfrm>
            <a:off x="2211512" y="1287825"/>
            <a:ext cx="4720974" cy="3174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1027950" y="517331"/>
            <a:ext cx="7088100" cy="682800"/>
          </a:xfrm>
          <a:prstGeom prst="rect">
            <a:avLst/>
          </a:prstGeom>
        </p:spPr>
        <p:txBody>
          <a:bodyPr anchorCtr="0" anchor="b" bIns="91425" lIns="91425" rIns="91425" wrap="square" tIns="91425">
            <a:noAutofit/>
          </a:bodyPr>
          <a:lstStyle/>
          <a:p>
            <a:pPr indent="0" lvl="0" marL="0" rtl="0">
              <a:spcBef>
                <a:spcPts val="0"/>
              </a:spcBef>
              <a:buNone/>
            </a:pPr>
            <a:r>
              <a:rPr lang="vi">
                <a:latin typeface="Roboto"/>
                <a:ea typeface="Roboto"/>
                <a:cs typeface="Roboto"/>
                <a:sym typeface="Roboto"/>
              </a:rPr>
              <a:t>UI ?? &amp; UX ??</a:t>
            </a:r>
          </a:p>
        </p:txBody>
      </p:sp>
      <p:pic>
        <p:nvPicPr>
          <p:cNvPr id="83" name="Shape 83"/>
          <p:cNvPicPr preferRelativeResize="0"/>
          <p:nvPr/>
        </p:nvPicPr>
        <p:blipFill rotWithShape="1">
          <a:blip r:embed="rId3">
            <a:alphaModFix/>
          </a:blip>
          <a:srcRect b="0" l="0" r="0" t="9836"/>
          <a:stretch/>
        </p:blipFill>
        <p:spPr>
          <a:xfrm>
            <a:off x="2414713" y="1397050"/>
            <a:ext cx="4314576" cy="2917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1027950" y="517331"/>
            <a:ext cx="7088100" cy="682800"/>
          </a:xfrm>
          <a:prstGeom prst="rect">
            <a:avLst/>
          </a:prstGeom>
        </p:spPr>
        <p:txBody>
          <a:bodyPr anchorCtr="0" anchor="b" bIns="91425" lIns="91425" rIns="91425" wrap="square" tIns="91425">
            <a:noAutofit/>
          </a:bodyPr>
          <a:lstStyle/>
          <a:p>
            <a:pPr indent="0" lvl="0" marL="0">
              <a:spcBef>
                <a:spcPts val="0"/>
              </a:spcBef>
              <a:buNone/>
            </a:pPr>
            <a:r>
              <a:rPr lang="vi">
                <a:latin typeface="Roboto"/>
                <a:ea typeface="Roboto"/>
                <a:cs typeface="Roboto"/>
                <a:sym typeface="Roboto"/>
              </a:rPr>
              <a:t>UI gồm có : ?? </a:t>
            </a:r>
          </a:p>
        </p:txBody>
      </p:sp>
      <p:sp>
        <p:nvSpPr>
          <p:cNvPr id="89" name="Shape 89"/>
          <p:cNvSpPr txBox="1"/>
          <p:nvPr>
            <p:ph idx="1" type="body"/>
          </p:nvPr>
        </p:nvSpPr>
        <p:spPr>
          <a:xfrm>
            <a:off x="1070325" y="1438988"/>
            <a:ext cx="7056300" cy="3062100"/>
          </a:xfrm>
          <a:prstGeom prst="rect">
            <a:avLst/>
          </a:prstGeom>
        </p:spPr>
        <p:txBody>
          <a:bodyPr anchorCtr="0" anchor="t" bIns="91425" lIns="91425" rIns="91425" wrap="square" tIns="91425">
            <a:noAutofit/>
          </a:bodyPr>
          <a:lstStyle/>
          <a:p>
            <a:pPr indent="0" lvl="0" marL="0">
              <a:spcBef>
                <a:spcPts val="0"/>
              </a:spcBef>
              <a:buNone/>
            </a:pPr>
            <a:r>
              <a:t/>
            </a:r>
            <a:endParaRPr sz="1400"/>
          </a:p>
          <a:p>
            <a:pPr indent="-317500" lvl="0" marL="457200" rtl="0">
              <a:spcBef>
                <a:spcPts val="0"/>
              </a:spcBef>
              <a:spcAft>
                <a:spcPts val="0"/>
              </a:spcAft>
              <a:buSzPts val="1400"/>
              <a:buChar char="▧"/>
            </a:pPr>
            <a:r>
              <a:rPr lang="vi" sz="1400"/>
              <a:t>Bố cục :</a:t>
            </a:r>
          </a:p>
          <a:p>
            <a:pPr indent="-228600" lvl="1" marL="914400" rtl="0">
              <a:spcBef>
                <a:spcPts val="0"/>
              </a:spcBef>
              <a:spcAft>
                <a:spcPts val="0"/>
              </a:spcAft>
              <a:buSzPts val="1400"/>
              <a:buNone/>
            </a:pPr>
            <a:r>
              <a:rPr lang="vi" sz="1400"/>
              <a:t>- Quy định các thành phần trên trang</a:t>
            </a:r>
          </a:p>
          <a:p>
            <a:pPr indent="-228600" lvl="1" marL="914400" rtl="0">
              <a:spcBef>
                <a:spcPts val="0"/>
              </a:spcBef>
              <a:buSzPts val="1400"/>
              <a:buNone/>
            </a:pPr>
            <a:r>
              <a:rPr lang="vi" sz="1400"/>
              <a:t>- Vị trí các thành phần đó</a:t>
            </a:r>
          </a:p>
          <a:p>
            <a:pPr indent="0" lvl="0" marL="457200" rtl="0">
              <a:spcBef>
                <a:spcPts val="0"/>
              </a:spcBef>
              <a:buNone/>
            </a:pPr>
            <a:r>
              <a:rPr lang="vi" sz="1400"/>
              <a:t>=&gt; Bố cục đơn giản và dễ dàng cho người dùng tiếp cận thông tin</a:t>
            </a:r>
          </a:p>
          <a:p>
            <a:pPr indent="-317500" lvl="0" marL="457200" rtl="0">
              <a:spcBef>
                <a:spcPts val="0"/>
              </a:spcBef>
              <a:spcAft>
                <a:spcPts val="0"/>
              </a:spcAft>
              <a:buSzPts val="1400"/>
              <a:buChar char="▧"/>
            </a:pPr>
            <a:r>
              <a:rPr lang="vi" sz="1400"/>
              <a:t>Màu sắc </a:t>
            </a:r>
          </a:p>
          <a:p>
            <a:pPr indent="-228600" lvl="1" marL="914400" rtl="0">
              <a:spcBef>
                <a:spcPts val="0"/>
              </a:spcBef>
              <a:spcAft>
                <a:spcPts val="0"/>
              </a:spcAft>
              <a:buSzPts val="1400"/>
              <a:buNone/>
            </a:pPr>
            <a:r>
              <a:rPr lang="vi" sz="1400"/>
              <a:t>Thể hiện thương hiệu của doanh nghiệp, website</a:t>
            </a:r>
          </a:p>
          <a:p>
            <a:pPr indent="-228600" lvl="1" marL="914400" rtl="0">
              <a:spcBef>
                <a:spcPts val="0"/>
              </a:spcBef>
              <a:spcAft>
                <a:spcPts val="0"/>
              </a:spcAft>
              <a:buSzPts val="1400"/>
              <a:buNone/>
            </a:pPr>
            <a:r>
              <a:rPr lang="vi" sz="1400"/>
              <a:t>Gây ấn tượng với người dùng</a:t>
            </a:r>
          </a:p>
          <a:p>
            <a:pPr indent="-317500" lvl="0" marL="457200" rtl="0">
              <a:spcBef>
                <a:spcPts val="0"/>
              </a:spcBef>
              <a:spcAft>
                <a:spcPts val="0"/>
              </a:spcAft>
              <a:buSzPts val="1400"/>
              <a:buChar char="▧"/>
            </a:pPr>
            <a:r>
              <a:rPr lang="vi" sz="1400"/>
              <a:t>Kiểu chữ </a:t>
            </a:r>
          </a:p>
          <a:p>
            <a:pPr indent="-228600" lvl="1" marL="914400" rtl="0">
              <a:spcBef>
                <a:spcPts val="0"/>
              </a:spcBef>
              <a:spcAft>
                <a:spcPts val="0"/>
              </a:spcAft>
              <a:buSzPts val="1400"/>
              <a:buNone/>
            </a:pPr>
            <a:r>
              <a:rPr lang="vi" sz="1400"/>
              <a:t>Bao gồm font chữ, kích thước</a:t>
            </a:r>
          </a:p>
          <a:p>
            <a:pPr indent="-228600" lvl="1" marL="914400" rtl="0">
              <a:spcBef>
                <a:spcPts val="0"/>
              </a:spcBef>
              <a:spcAft>
                <a:spcPts val="0"/>
              </a:spcAft>
              <a:buSzPts val="1400"/>
              <a:buNone/>
            </a:pPr>
            <a:r>
              <a:rPr lang="vi" sz="1400"/>
              <a:t>=&gt; Hấp dẫn thị giác người dùng</a:t>
            </a:r>
          </a:p>
          <a:p>
            <a:pPr indent="-317500" lvl="0" marL="457200" rtl="0">
              <a:spcBef>
                <a:spcPts val="0"/>
              </a:spcBef>
              <a:buSzPts val="1400"/>
              <a:buChar char="▧"/>
            </a:pPr>
            <a:r>
              <a:rPr lang="vi" sz="1400"/>
              <a:t>Đồ hoạ</a:t>
            </a:r>
          </a:p>
          <a:p>
            <a:pPr indent="0" lvl="0" marL="0">
              <a:spcBef>
                <a:spcPts val="0"/>
              </a:spcBef>
              <a:buNone/>
            </a:pPr>
            <a:r>
              <a:rPr lang="vi" sz="1400"/>
              <a:t>	=&gt; Truyền đạt những thông điệp bạn muốn chỉ ra trong bức tranh</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1027950" y="517331"/>
            <a:ext cx="7088100" cy="682800"/>
          </a:xfrm>
          <a:prstGeom prst="rect">
            <a:avLst/>
          </a:prstGeom>
        </p:spPr>
        <p:txBody>
          <a:bodyPr anchorCtr="0" anchor="b" bIns="91425" lIns="91425" rIns="91425" wrap="square" tIns="91425">
            <a:noAutofit/>
          </a:bodyPr>
          <a:lstStyle/>
          <a:p>
            <a:pPr indent="0" lvl="0" marL="0">
              <a:spcBef>
                <a:spcPts val="0"/>
              </a:spcBef>
              <a:buNone/>
            </a:pPr>
            <a:r>
              <a:rPr lang="vi">
                <a:latin typeface="Roboto"/>
                <a:ea typeface="Roboto"/>
                <a:cs typeface="Roboto"/>
                <a:sym typeface="Roboto"/>
              </a:rPr>
              <a:t>UI tốt ? </a:t>
            </a:r>
          </a:p>
        </p:txBody>
      </p:sp>
      <p:sp>
        <p:nvSpPr>
          <p:cNvPr id="95" name="Shape 95"/>
          <p:cNvSpPr txBox="1"/>
          <p:nvPr>
            <p:ph idx="1" type="body"/>
          </p:nvPr>
        </p:nvSpPr>
        <p:spPr>
          <a:xfrm>
            <a:off x="1070325" y="1438988"/>
            <a:ext cx="7056300" cy="30621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vi" sz="1800"/>
              <a:t>Đơn giản hoá </a:t>
            </a:r>
          </a:p>
          <a:p>
            <a:pPr indent="-228600" lvl="1" marL="914400">
              <a:spcBef>
                <a:spcPts val="0"/>
              </a:spcBef>
              <a:spcAft>
                <a:spcPts val="0"/>
              </a:spcAft>
              <a:buSzPts val="1400"/>
              <a:buNone/>
            </a:pPr>
            <a:r>
              <a:rPr lang="vi" sz="1400"/>
              <a:t>Việc chuyển hướng và sử dụng tính năng dễ dùng</a:t>
            </a:r>
          </a:p>
          <a:p>
            <a:pPr indent="-342900" lvl="0" marL="457200" rtl="0">
              <a:spcBef>
                <a:spcPts val="0"/>
              </a:spcBef>
              <a:spcAft>
                <a:spcPts val="0"/>
              </a:spcAft>
              <a:buSzPts val="1800"/>
              <a:buChar char="▧"/>
            </a:pPr>
            <a:r>
              <a:rPr lang="vi" sz="1800"/>
              <a:t>Tính nhất quán</a:t>
            </a:r>
          </a:p>
          <a:p>
            <a:pPr indent="-228600" lvl="1" marL="914400">
              <a:spcBef>
                <a:spcPts val="0"/>
              </a:spcBef>
              <a:spcAft>
                <a:spcPts val="0"/>
              </a:spcAft>
              <a:buSzPts val="1400"/>
              <a:buNone/>
            </a:pPr>
            <a:r>
              <a:rPr lang="vi" sz="1400"/>
              <a:t>Sử dụng các yếu tố tiêu chuẩn của giao diện ( button, form, ...) thống nhất trên các nền tảng, các trang</a:t>
            </a:r>
          </a:p>
          <a:p>
            <a:pPr indent="-342900" lvl="0" marL="457200" rtl="0">
              <a:spcBef>
                <a:spcPts val="0"/>
              </a:spcBef>
              <a:spcAft>
                <a:spcPts val="0"/>
              </a:spcAft>
              <a:buSzPts val="1800"/>
              <a:buChar char="▧"/>
            </a:pPr>
            <a:r>
              <a:rPr lang="vi" sz="1800"/>
              <a:t>Khả năng tiếp cận</a:t>
            </a:r>
          </a:p>
          <a:p>
            <a:pPr indent="-228600" lvl="1" marL="914400">
              <a:spcBef>
                <a:spcPts val="0"/>
              </a:spcBef>
              <a:buSzPts val="1400"/>
              <a:buNone/>
            </a:pPr>
            <a:r>
              <a:rPr lang="vi" sz="1400"/>
              <a:t>Luôn giữ cho những tính năng quan trọng và tuỳ chọn menu dễ dàng truy cập</a:t>
            </a:r>
          </a:p>
        </p:txBody>
      </p:sp>
    </p:spTree>
  </p:cSld>
  <p:clrMapOvr>
    <a:masterClrMapping/>
  </p:clrMapOvr>
</p:sld>
</file>

<file path=ppt/theme/theme1.xml><?xml version="1.0" encoding="utf-8"?>
<a:theme xmlns:a="http://schemas.openxmlformats.org/drawingml/2006/main" xmlns:r="http://schemas.openxmlformats.org/officeDocument/2006/relationships" name="Trincul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