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255" y="1955800"/>
            <a:ext cx="8825658" cy="1856381"/>
          </a:xfrm>
        </p:spPr>
        <p:txBody>
          <a:bodyPr/>
          <a:lstStyle/>
          <a:p>
            <a:pPr algn="ctr"/>
            <a:r>
              <a:rPr lang="en-US" sz="9600" u="sng" dirty="0" smtClean="0"/>
              <a:t>UI/UX</a:t>
            </a:r>
            <a:endParaRPr lang="en-US" sz="9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400" y="4091580"/>
            <a:ext cx="5966668" cy="861420"/>
          </a:xfrm>
        </p:spPr>
        <p:txBody>
          <a:bodyPr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Duy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1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3" y="186018"/>
            <a:ext cx="9404723" cy="1130300"/>
          </a:xfrm>
        </p:spPr>
        <p:txBody>
          <a:bodyPr/>
          <a:lstStyle/>
          <a:p>
            <a:r>
              <a:rPr lang="en-US" sz="6600" dirty="0" smtClean="0"/>
              <a:t>UI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3" y="1583018"/>
            <a:ext cx="6783387" cy="4195481"/>
          </a:xfrm>
        </p:spPr>
        <p:txBody>
          <a:bodyPr>
            <a:noAutofit/>
          </a:bodyPr>
          <a:lstStyle/>
          <a:p>
            <a:r>
              <a:rPr lang="vi-VN" sz="2800" dirty="0"/>
              <a:t>UI thu </a:t>
            </a:r>
            <a:r>
              <a:rPr lang="vi-VN" sz="2800" dirty="0" err="1"/>
              <a:t>hút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r>
              <a:rPr lang="vi-VN" sz="2800" dirty="0"/>
              <a:t>.</a:t>
            </a:r>
          </a:p>
          <a:p>
            <a:r>
              <a:rPr lang="vi-VN" sz="2800" dirty="0" err="1"/>
              <a:t>Kích</a:t>
            </a:r>
            <a:r>
              <a:rPr lang="vi-VN" sz="2800" dirty="0"/>
              <a:t> </a:t>
            </a:r>
            <a:r>
              <a:rPr lang="vi-VN" sz="2800" dirty="0" err="1"/>
              <a:t>thích</a:t>
            </a:r>
            <a:r>
              <a:rPr lang="vi-VN" sz="2800" dirty="0"/>
              <a:t> </a:t>
            </a:r>
            <a:r>
              <a:rPr lang="vi-VN" sz="2800" dirty="0" err="1"/>
              <a:t>cảm</a:t>
            </a:r>
            <a:r>
              <a:rPr lang="vi-VN" sz="2800" dirty="0"/>
              <a:t> </a:t>
            </a:r>
            <a:r>
              <a:rPr lang="vi-VN" sz="2800" dirty="0" err="1"/>
              <a:t>hứng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r>
              <a:rPr lang="vi-VN" sz="2800" dirty="0"/>
              <a:t>.</a:t>
            </a:r>
          </a:p>
          <a:p>
            <a:r>
              <a:rPr lang="vi-VN" sz="2800" dirty="0" err="1"/>
              <a:t>Hạn</a:t>
            </a:r>
            <a:r>
              <a:rPr lang="vi-VN" sz="2800" dirty="0"/>
              <a:t> </a:t>
            </a:r>
            <a:r>
              <a:rPr lang="vi-VN" sz="2800" dirty="0" err="1"/>
              <a:t>chế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 </a:t>
            </a:r>
            <a:r>
              <a:rPr lang="vi-VN" sz="2800" dirty="0" err="1"/>
              <a:t>sự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 khi </a:t>
            </a:r>
            <a:r>
              <a:rPr lang="vi-VN" sz="2800" dirty="0" err="1"/>
              <a:t>sử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endParaRPr lang="vi-VN" sz="2800" dirty="0"/>
          </a:p>
          <a:p>
            <a:r>
              <a:rPr lang="vi-VN" sz="2800" dirty="0"/>
              <a:t>Giao </a:t>
            </a:r>
            <a:r>
              <a:rPr lang="vi-VN" sz="2800" dirty="0" err="1"/>
              <a:t>tiếp</a:t>
            </a:r>
            <a:r>
              <a:rPr lang="vi-VN" sz="2800" dirty="0"/>
              <a:t> trung gian </a:t>
            </a:r>
            <a:r>
              <a:rPr lang="vi-VN" sz="2800" dirty="0" err="1"/>
              <a:t>giữa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r>
              <a:rPr lang="vi-VN" sz="2800" dirty="0"/>
              <a:t> </a:t>
            </a:r>
            <a:r>
              <a:rPr lang="vi-VN" sz="2800" dirty="0" err="1"/>
              <a:t>đầu</a:t>
            </a:r>
            <a:r>
              <a:rPr lang="vi-VN" sz="2800" dirty="0"/>
              <a:t> </a:t>
            </a:r>
            <a:r>
              <a:rPr lang="vi-VN" sz="2800" dirty="0" err="1"/>
              <a:t>cuối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phần</a:t>
            </a:r>
            <a:r>
              <a:rPr lang="vi-VN" sz="2800" dirty="0"/>
              <a:t> </a:t>
            </a:r>
            <a:r>
              <a:rPr lang="vi-VN" sz="2800" dirty="0" err="1"/>
              <a:t>mềm</a:t>
            </a:r>
            <a:r>
              <a:rPr lang="vi-VN" sz="2800" dirty="0"/>
              <a:t>.</a:t>
            </a:r>
          </a:p>
          <a:p>
            <a:r>
              <a:rPr lang="en-US" sz="2800" dirty="0"/>
              <a:t>x</a:t>
            </a:r>
            <a:r>
              <a:rPr lang="vi-VN" sz="2800" dirty="0" smtClean="0"/>
              <a:t>ây </a:t>
            </a:r>
            <a:r>
              <a:rPr lang="vi-VN" sz="2800" dirty="0" err="1"/>
              <a:t>dựng</a:t>
            </a:r>
            <a:r>
              <a:rPr lang="vi-VN" sz="2800" dirty="0"/>
              <a:t> </a:t>
            </a:r>
            <a:r>
              <a:rPr lang="vi-VN" sz="2800" dirty="0" err="1"/>
              <a:t>dựa</a:t>
            </a:r>
            <a:r>
              <a:rPr lang="vi-VN" sz="2800" dirty="0"/>
              <a:t> trên yêu </a:t>
            </a:r>
            <a:r>
              <a:rPr lang="vi-VN" sz="2800" dirty="0" err="1"/>
              <a:t>cầu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r>
              <a:rPr lang="vi-VN" sz="2800" dirty="0"/>
              <a:t>: </a:t>
            </a:r>
            <a:r>
              <a:rPr lang="vi-VN" sz="2800" dirty="0" err="1"/>
              <a:t>cách</a:t>
            </a:r>
            <a:r>
              <a:rPr lang="vi-VN" sz="2800" dirty="0"/>
              <a:t> </a:t>
            </a:r>
            <a:r>
              <a:rPr lang="vi-VN" sz="2800" dirty="0" err="1"/>
              <a:t>họ</a:t>
            </a:r>
            <a:r>
              <a:rPr lang="vi-VN" sz="2800" dirty="0"/>
              <a:t> </a:t>
            </a:r>
            <a:r>
              <a:rPr lang="vi-VN" sz="2800" dirty="0" err="1"/>
              <a:t>muốn</a:t>
            </a:r>
            <a:r>
              <a:rPr lang="vi-VN" sz="2800" dirty="0"/>
              <a:t> </a:t>
            </a:r>
            <a:r>
              <a:rPr lang="vi-VN" sz="2800" dirty="0" err="1"/>
              <a:t>phần</a:t>
            </a:r>
            <a:r>
              <a:rPr lang="vi-VN" sz="2800" dirty="0"/>
              <a:t> </a:t>
            </a:r>
            <a:r>
              <a:rPr lang="vi-VN" sz="2800" dirty="0" err="1"/>
              <a:t>mềm</a:t>
            </a:r>
            <a:r>
              <a:rPr lang="vi-VN" sz="2800" dirty="0"/>
              <a:t> </a:t>
            </a:r>
            <a:r>
              <a:rPr lang="vi-VN" sz="2800" dirty="0" err="1"/>
              <a:t>vận</a:t>
            </a:r>
            <a:r>
              <a:rPr lang="vi-VN" sz="2800" dirty="0"/>
              <a:t> </a:t>
            </a:r>
            <a:r>
              <a:rPr lang="vi-VN" sz="2800" dirty="0" err="1"/>
              <a:t>hành</a:t>
            </a:r>
            <a:r>
              <a:rPr lang="vi-VN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33" y="1583018"/>
            <a:ext cx="2974391" cy="29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3" y="186018"/>
            <a:ext cx="9404723" cy="1130300"/>
          </a:xfrm>
        </p:spPr>
        <p:txBody>
          <a:bodyPr/>
          <a:lstStyle/>
          <a:p>
            <a:r>
              <a:rPr lang="en-US" sz="6600" dirty="0" smtClean="0"/>
              <a:t>UI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3113" y="1468718"/>
            <a:ext cx="6349313" cy="4195481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design: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9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3" y="186018"/>
            <a:ext cx="9404723" cy="1130300"/>
          </a:xfrm>
        </p:spPr>
        <p:txBody>
          <a:bodyPr/>
          <a:lstStyle/>
          <a:p>
            <a:r>
              <a:rPr lang="en-US" sz="6600" dirty="0" smtClean="0"/>
              <a:t>UI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23" y="1464236"/>
            <a:ext cx="9765613" cy="4195481"/>
          </a:xfrm>
        </p:spPr>
        <p:txBody>
          <a:bodyPr>
            <a:normAutofit/>
          </a:bodyPr>
          <a:lstStyle/>
          <a:p>
            <a:r>
              <a:rPr lang="vi-VN" sz="2800" dirty="0" err="1"/>
              <a:t>Để</a:t>
            </a:r>
            <a:r>
              <a:rPr lang="vi-VN" sz="2800" dirty="0"/>
              <a:t> </a:t>
            </a:r>
            <a:r>
              <a:rPr lang="vi-VN" sz="2800" dirty="0" err="1"/>
              <a:t>thiết</a:t>
            </a:r>
            <a:r>
              <a:rPr lang="vi-VN" sz="2800" dirty="0"/>
              <a:t> </a:t>
            </a:r>
            <a:r>
              <a:rPr lang="vi-VN" sz="2800" dirty="0" err="1"/>
              <a:t>kế</a:t>
            </a:r>
            <a:r>
              <a:rPr lang="vi-VN" sz="2800" dirty="0"/>
              <a:t> giao </a:t>
            </a:r>
            <a:r>
              <a:rPr lang="vi-VN" sz="2800" dirty="0" err="1"/>
              <a:t>diện</a:t>
            </a:r>
            <a:r>
              <a:rPr lang="vi-VN" sz="2800" dirty="0"/>
              <a:t> </a:t>
            </a:r>
            <a:r>
              <a:rPr lang="vi-VN" sz="2800" dirty="0" err="1"/>
              <a:t>đẹp</a:t>
            </a:r>
            <a:r>
              <a:rPr lang="vi-VN" sz="2800" dirty="0"/>
              <a:t> </a:t>
            </a:r>
            <a:r>
              <a:rPr lang="vi-VN" sz="2800" dirty="0" err="1"/>
              <a:t>cần</a:t>
            </a:r>
            <a:r>
              <a:rPr lang="vi-VN" sz="2800" dirty="0"/>
              <a:t>:</a:t>
            </a:r>
          </a:p>
          <a:p>
            <a:pPr lvl="1"/>
            <a:r>
              <a:rPr lang="vi-VN" sz="2800" dirty="0" err="1"/>
              <a:t>Hiểu</a:t>
            </a:r>
            <a:r>
              <a:rPr lang="vi-VN" sz="2800" dirty="0"/>
              <a:t> </a:t>
            </a:r>
            <a:r>
              <a:rPr lang="vi-VN" sz="2800" dirty="0" err="1"/>
              <a:t>sở</a:t>
            </a:r>
            <a:r>
              <a:rPr lang="vi-VN" sz="2800" dirty="0"/>
              <a:t> </a:t>
            </a:r>
            <a:r>
              <a:rPr lang="vi-VN" sz="2800" dirty="0" err="1"/>
              <a:t>thích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khách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.</a:t>
            </a:r>
          </a:p>
          <a:p>
            <a:pPr lvl="1"/>
            <a:r>
              <a:rPr lang="vi-VN" sz="2800" dirty="0" err="1"/>
              <a:t>Thói</a:t>
            </a:r>
            <a:r>
              <a:rPr lang="vi-VN" sz="2800" dirty="0"/>
              <a:t> quen.</a:t>
            </a:r>
          </a:p>
          <a:p>
            <a:pPr lvl="1"/>
            <a:r>
              <a:rPr lang="vi-VN" sz="2800" dirty="0"/>
              <a:t>Đơn </a:t>
            </a:r>
            <a:r>
              <a:rPr lang="vi-VN" sz="2800" dirty="0" err="1"/>
              <a:t>giản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.</a:t>
            </a:r>
          </a:p>
          <a:p>
            <a:pPr lvl="1"/>
            <a:r>
              <a:rPr lang="vi-VN" sz="2800" dirty="0" err="1"/>
              <a:t>Giữ</a:t>
            </a:r>
            <a:r>
              <a:rPr lang="vi-VN" sz="2800" dirty="0"/>
              <a:t> </a:t>
            </a:r>
            <a:r>
              <a:rPr lang="vi-VN" sz="2800" dirty="0" err="1"/>
              <a:t>tính</a:t>
            </a:r>
            <a:r>
              <a:rPr lang="vi-VN" sz="2800" dirty="0"/>
              <a:t> </a:t>
            </a:r>
            <a:r>
              <a:rPr lang="vi-VN" sz="2800" dirty="0" err="1"/>
              <a:t>nhất</a:t>
            </a:r>
            <a:r>
              <a:rPr lang="vi-VN" sz="2800" dirty="0"/>
              <a:t> </a:t>
            </a:r>
            <a:r>
              <a:rPr lang="vi-VN" sz="2800" dirty="0" err="1"/>
              <a:t>quán</a:t>
            </a:r>
            <a:r>
              <a:rPr lang="vi-VN" sz="2800" dirty="0"/>
              <a:t>.</a:t>
            </a:r>
          </a:p>
          <a:p>
            <a:pPr lvl="1"/>
            <a:r>
              <a:rPr lang="vi-VN" sz="2800" dirty="0" err="1"/>
              <a:t>Tiếp</a:t>
            </a:r>
            <a:r>
              <a:rPr lang="vi-VN" sz="2800" dirty="0"/>
              <a:t> </a:t>
            </a:r>
            <a:r>
              <a:rPr lang="vi-VN" sz="2800" dirty="0" err="1"/>
              <a:t>cận</a:t>
            </a:r>
            <a:r>
              <a:rPr lang="vi-VN" sz="2800" dirty="0"/>
              <a:t>: </a:t>
            </a:r>
            <a:r>
              <a:rPr lang="vi-VN" sz="2800" dirty="0" err="1"/>
              <a:t>những</a:t>
            </a:r>
            <a:r>
              <a:rPr lang="vi-VN" sz="2800" dirty="0"/>
              <a:t> </a:t>
            </a:r>
            <a:r>
              <a:rPr lang="vi-VN" sz="2800" dirty="0" err="1"/>
              <a:t>tính</a:t>
            </a:r>
            <a:r>
              <a:rPr lang="vi-VN" sz="2800" dirty="0"/>
              <a:t> năng </a:t>
            </a:r>
            <a:r>
              <a:rPr lang="vi-VN" sz="2800" dirty="0" err="1"/>
              <a:t>chính</a:t>
            </a:r>
            <a:r>
              <a:rPr lang="vi-VN" sz="2800" dirty="0"/>
              <a:t>, quan </a:t>
            </a:r>
            <a:r>
              <a:rPr lang="vi-VN" sz="2800" dirty="0" err="1"/>
              <a:t>trọng</a:t>
            </a:r>
            <a:r>
              <a:rPr lang="vi-VN" sz="2800" dirty="0"/>
              <a:t> nên </a:t>
            </a:r>
            <a:r>
              <a:rPr lang="vi-VN" sz="2800" dirty="0" err="1"/>
              <a:t>hiển</a:t>
            </a:r>
            <a:r>
              <a:rPr lang="vi-VN" sz="2800" dirty="0"/>
              <a:t> </a:t>
            </a:r>
            <a:r>
              <a:rPr lang="vi-VN" sz="2800" dirty="0" err="1"/>
              <a:t>thị</a:t>
            </a:r>
            <a:r>
              <a:rPr lang="vi-VN" sz="2800" dirty="0"/>
              <a:t> ngay trên giao </a:t>
            </a:r>
            <a:r>
              <a:rPr lang="vi-VN" sz="2800" dirty="0" err="1"/>
              <a:t>diện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r>
              <a:rPr lang="vi-VN" sz="2800" dirty="0"/>
              <a:t>, không nên </a:t>
            </a:r>
            <a:r>
              <a:rPr lang="vi-VN" sz="2800" dirty="0" err="1"/>
              <a:t>ẩn</a:t>
            </a:r>
            <a:r>
              <a:rPr lang="vi-VN" sz="2800" dirty="0"/>
              <a:t> trong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menu</a:t>
            </a:r>
            <a:r>
              <a:rPr lang="vi-VN" sz="2800" dirty="0"/>
              <a:t> con hay ở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vị</a:t>
            </a:r>
            <a:r>
              <a:rPr lang="vi-VN" sz="2800" dirty="0"/>
              <a:t> </a:t>
            </a:r>
            <a:r>
              <a:rPr lang="vi-VN" sz="2800" dirty="0" err="1"/>
              <a:t>trí</a:t>
            </a:r>
            <a:r>
              <a:rPr lang="vi-VN" sz="2800" dirty="0"/>
              <a:t> </a:t>
            </a:r>
            <a:r>
              <a:rPr lang="vi-VN" sz="2800" dirty="0" err="1"/>
              <a:t>khó</a:t>
            </a:r>
            <a:r>
              <a:rPr lang="vi-VN" sz="2800" dirty="0"/>
              <a:t> </a:t>
            </a:r>
            <a:r>
              <a:rPr lang="vi-VN" sz="2800" dirty="0" err="1"/>
              <a:t>thấy</a:t>
            </a:r>
            <a:r>
              <a:rPr lang="vi-VN" sz="2800" dirty="0"/>
              <a:t>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261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3" y="186018"/>
            <a:ext cx="9404723" cy="1130300"/>
          </a:xfrm>
        </p:spPr>
        <p:txBody>
          <a:bodyPr/>
          <a:lstStyle/>
          <a:p>
            <a:r>
              <a:rPr lang="en-US" sz="6600" dirty="0" smtClean="0"/>
              <a:t>UX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87" y="1362636"/>
            <a:ext cx="8495613" cy="419548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/>
              <a:t>mà</a:t>
            </a:r>
            <a:r>
              <a:rPr lang="vi-VN" sz="2800" dirty="0" smtClean="0"/>
              <a:t> </a:t>
            </a:r>
            <a:r>
              <a:rPr lang="vi-VN" sz="2800" dirty="0" err="1" smtClean="0"/>
              <a:t>người</a:t>
            </a:r>
            <a:r>
              <a:rPr lang="vi-VN" sz="2800" dirty="0"/>
              <a:t> </a:t>
            </a:r>
            <a:r>
              <a:rPr lang="vi-VN" sz="2800" dirty="0" err="1"/>
              <a:t>cảm</a:t>
            </a:r>
            <a:r>
              <a:rPr lang="vi-VN" sz="2800" dirty="0"/>
              <a:t> </a:t>
            </a:r>
            <a:r>
              <a:rPr lang="vi-VN" sz="2800" dirty="0" err="1"/>
              <a:t>nhận</a:t>
            </a:r>
            <a:r>
              <a:rPr lang="vi-VN" sz="2800" dirty="0"/>
              <a:t>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sản</a:t>
            </a:r>
            <a:r>
              <a:rPr lang="vi-VN" sz="2800" dirty="0"/>
              <a:t> </a:t>
            </a:r>
            <a:r>
              <a:rPr lang="vi-VN" sz="2800" dirty="0" err="1"/>
              <a:t>phẩm</a:t>
            </a:r>
            <a:r>
              <a:rPr lang="vi-VN" sz="2800" dirty="0"/>
              <a:t> </a:t>
            </a:r>
            <a:r>
              <a:rPr lang="vi-VN" sz="2800" dirty="0" err="1"/>
              <a:t>nào</a:t>
            </a:r>
            <a:r>
              <a:rPr lang="vi-VN" sz="2800" dirty="0"/>
              <a:t> </a:t>
            </a:r>
            <a:r>
              <a:rPr lang="vi-VN" sz="2800" dirty="0" err="1"/>
              <a:t>đó</a:t>
            </a:r>
            <a:r>
              <a:rPr lang="vi-VN" sz="2800" dirty="0"/>
              <a:t>.</a:t>
            </a:r>
            <a:endParaRPr lang="en-US" sz="2800" dirty="0" smtClean="0"/>
          </a:p>
          <a:p>
            <a:r>
              <a:rPr lang="vi-VN" sz="2800" dirty="0" err="1"/>
              <a:t>Mục</a:t>
            </a:r>
            <a:r>
              <a:rPr lang="vi-VN" sz="2800" dirty="0"/>
              <a:t> tiêu: </a:t>
            </a:r>
            <a:r>
              <a:rPr lang="vi-VN" sz="2800" dirty="0" err="1"/>
              <a:t>đáp</a:t>
            </a:r>
            <a:r>
              <a:rPr lang="vi-VN" sz="2800" dirty="0"/>
              <a:t> </a:t>
            </a:r>
            <a:r>
              <a:rPr lang="vi-VN" sz="2800" dirty="0" err="1"/>
              <a:t>ứng</a:t>
            </a:r>
            <a:r>
              <a:rPr lang="vi-VN" sz="2800" dirty="0"/>
              <a:t> nhu </a:t>
            </a:r>
            <a:r>
              <a:rPr lang="vi-VN" sz="2800" dirty="0" err="1"/>
              <a:t>cầu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r>
              <a:rPr lang="vi-VN" sz="2800" dirty="0"/>
              <a:t>.</a:t>
            </a:r>
          </a:p>
          <a:p>
            <a:r>
              <a:rPr lang="vi-VN" sz="2800" dirty="0" err="1"/>
              <a:t>Trả</a:t>
            </a:r>
            <a:r>
              <a:rPr lang="vi-VN" sz="2800" dirty="0"/>
              <a:t> </a:t>
            </a:r>
            <a:r>
              <a:rPr lang="vi-VN" sz="2800" dirty="0" err="1"/>
              <a:t>lời</a:t>
            </a:r>
            <a:r>
              <a:rPr lang="vi-VN" sz="2800" dirty="0"/>
              <a:t> "</a:t>
            </a:r>
            <a:r>
              <a:rPr lang="vi-VN" sz="2800" dirty="0" err="1"/>
              <a:t>có</a:t>
            </a:r>
            <a:r>
              <a:rPr lang="vi-VN" sz="2800" dirty="0"/>
              <a:t>" cho </a:t>
            </a:r>
            <a:r>
              <a:rPr lang="vi-VN" sz="2800" dirty="0" err="1"/>
              <a:t>tất</a:t>
            </a:r>
            <a:r>
              <a:rPr lang="vi-VN" sz="2800" dirty="0"/>
              <a:t> </a:t>
            </a:r>
            <a:r>
              <a:rPr lang="vi-VN" sz="2800" dirty="0" err="1"/>
              <a:t>cả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câu </a:t>
            </a:r>
            <a:r>
              <a:rPr lang="vi-VN" sz="2800" dirty="0" err="1"/>
              <a:t>hỏi</a:t>
            </a:r>
            <a:r>
              <a:rPr lang="vi-VN" sz="2800" dirty="0" smtClean="0"/>
              <a:t>:</a:t>
            </a:r>
            <a:endParaRPr lang="en-US" sz="2800" dirty="0"/>
          </a:p>
          <a:p>
            <a:pPr lvl="1"/>
            <a:r>
              <a:rPr lang="vi-VN" sz="2600" dirty="0" smtClean="0"/>
              <a:t>Trang </a:t>
            </a:r>
            <a:r>
              <a:rPr lang="vi-VN" sz="2600" dirty="0" err="1"/>
              <a:t>web</a:t>
            </a:r>
            <a:r>
              <a:rPr lang="vi-VN" sz="2600" dirty="0"/>
              <a:t> </a:t>
            </a:r>
            <a:r>
              <a:rPr lang="vi-VN" sz="2600" dirty="0" err="1"/>
              <a:t>này</a:t>
            </a:r>
            <a:r>
              <a:rPr lang="vi-VN" sz="2600" dirty="0"/>
              <a:t> cung </a:t>
            </a:r>
            <a:r>
              <a:rPr lang="vi-VN" sz="2600" dirty="0" err="1"/>
              <a:t>cấp</a:t>
            </a:r>
            <a:r>
              <a:rPr lang="vi-VN" sz="2600" dirty="0"/>
              <a:t> cho tôi </a:t>
            </a:r>
            <a:r>
              <a:rPr lang="vi-VN" sz="2600" dirty="0" err="1"/>
              <a:t>giá</a:t>
            </a:r>
            <a:r>
              <a:rPr lang="vi-VN" sz="2600" dirty="0"/>
              <a:t> </a:t>
            </a:r>
            <a:r>
              <a:rPr lang="vi-VN" sz="2600" dirty="0" err="1"/>
              <a:t>trị</a:t>
            </a:r>
            <a:r>
              <a:rPr lang="vi-VN" sz="2600" dirty="0"/>
              <a:t> hay </a:t>
            </a:r>
            <a:r>
              <a:rPr lang="vi-VN" sz="2600" dirty="0" smtClean="0"/>
              <a:t>không?</a:t>
            </a:r>
            <a:endParaRPr lang="en-US" sz="2600" dirty="0" smtClean="0"/>
          </a:p>
          <a:p>
            <a:pPr lvl="1"/>
            <a:r>
              <a:rPr lang="vi-VN" sz="2600" dirty="0" err="1" smtClean="0"/>
              <a:t>Nó</a:t>
            </a:r>
            <a:r>
              <a:rPr lang="vi-VN" sz="2600" dirty="0" smtClean="0"/>
              <a:t> </a:t>
            </a:r>
            <a:r>
              <a:rPr lang="vi-VN" sz="2600" dirty="0" err="1"/>
              <a:t>dễ</a:t>
            </a:r>
            <a:r>
              <a:rPr lang="vi-VN" sz="2600" dirty="0"/>
              <a:t> </a:t>
            </a:r>
            <a:r>
              <a:rPr lang="vi-VN" sz="2600" dirty="0" err="1"/>
              <a:t>sử</a:t>
            </a:r>
            <a:r>
              <a:rPr lang="vi-VN" sz="2600" dirty="0"/>
              <a:t> </a:t>
            </a:r>
            <a:r>
              <a:rPr lang="vi-VN" sz="2600" dirty="0" err="1"/>
              <a:t>dụng</a:t>
            </a:r>
            <a:r>
              <a:rPr lang="vi-VN" sz="2600" dirty="0"/>
              <a:t> hay không? </a:t>
            </a:r>
            <a:endParaRPr lang="en-US" sz="2600" dirty="0" smtClean="0"/>
          </a:p>
          <a:p>
            <a:pPr lvl="1"/>
            <a:r>
              <a:rPr lang="vi-VN" sz="2600" dirty="0" err="1" smtClean="0"/>
              <a:t>Có</a:t>
            </a:r>
            <a:r>
              <a:rPr lang="vi-VN" sz="2600" dirty="0" smtClean="0"/>
              <a:t> </a:t>
            </a:r>
            <a:r>
              <a:rPr lang="vi-VN" sz="2600" dirty="0" err="1"/>
              <a:t>cảm</a:t>
            </a:r>
            <a:r>
              <a:rPr lang="vi-VN" sz="2600" dirty="0"/>
              <a:t> </a:t>
            </a:r>
            <a:r>
              <a:rPr lang="vi-VN" sz="2600" dirty="0" err="1"/>
              <a:t>thấy</a:t>
            </a:r>
            <a:r>
              <a:rPr lang="vi-VN" sz="2600" dirty="0"/>
              <a:t> </a:t>
            </a:r>
            <a:r>
              <a:rPr lang="vi-VN" sz="2600" dirty="0" err="1"/>
              <a:t>thoải</a:t>
            </a:r>
            <a:r>
              <a:rPr lang="vi-VN" sz="2600" dirty="0"/>
              <a:t> </a:t>
            </a:r>
            <a:r>
              <a:rPr lang="vi-VN" sz="2600" dirty="0" err="1"/>
              <a:t>mái</a:t>
            </a:r>
            <a:r>
              <a:rPr lang="vi-VN" sz="2600" dirty="0"/>
              <a:t> khi </a:t>
            </a:r>
            <a:r>
              <a:rPr lang="vi-VN" sz="2600" dirty="0" err="1"/>
              <a:t>sử</a:t>
            </a:r>
            <a:r>
              <a:rPr lang="vi-VN" sz="2600" dirty="0"/>
              <a:t> </a:t>
            </a:r>
            <a:r>
              <a:rPr lang="vi-VN" sz="2600" dirty="0" err="1"/>
              <a:t>dụng</a:t>
            </a:r>
            <a:r>
              <a:rPr lang="vi-VN" sz="2600" dirty="0"/>
              <a:t> hay không</a:t>
            </a:r>
            <a:r>
              <a:rPr lang="vi-VN" sz="2600" dirty="0" smtClean="0"/>
              <a:t>?.</a:t>
            </a:r>
            <a:endParaRPr lang="vi-V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28" y="2107178"/>
            <a:ext cx="3517215" cy="20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88" y="1570831"/>
            <a:ext cx="6767512" cy="451731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vs 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5111" y="3043518"/>
            <a:ext cx="9404723" cy="1033182"/>
          </a:xfrm>
        </p:spPr>
        <p:txBody>
          <a:bodyPr/>
          <a:lstStyle/>
          <a:p>
            <a:pPr algn="ctr"/>
            <a:r>
              <a:rPr lang="en-US" sz="6000" dirty="0" smtClean="0"/>
              <a:t>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260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208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UI/UX</vt:lpstr>
      <vt:lpstr>UI</vt:lpstr>
      <vt:lpstr>UI</vt:lpstr>
      <vt:lpstr>UI</vt:lpstr>
      <vt:lpstr>UX</vt:lpstr>
      <vt:lpstr>UI vs UX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</dc:title>
  <dc:creator>Duy Nguyen</dc:creator>
  <cp:lastModifiedBy>Duy Nguyen</cp:lastModifiedBy>
  <cp:revision>6</cp:revision>
  <dcterms:created xsi:type="dcterms:W3CDTF">2017-12-26T06:07:46Z</dcterms:created>
  <dcterms:modified xsi:type="dcterms:W3CDTF">2017-12-26T09:28:44Z</dcterms:modified>
</cp:coreProperties>
</file>