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4" r:id="rId11"/>
    <p:sldId id="263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8CF62-AB18-4085-A8BD-DF7670903DED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98AB-B3EA-4F11-9AD7-F681B97D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98AB-B3EA-4F11-9AD7-F681B97D8A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A73440-06E5-4DCE-8A87-045FBB8607EA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307A97-B73E-40EB-9CBB-A8025F6D2B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UI, 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								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UX </a:t>
            </a:r>
            <a:r>
              <a:rPr lang="en-US" dirty="0" err="1"/>
              <a:t>tốt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 </a:t>
            </a:r>
            <a:r>
              <a:rPr lang="en-US" dirty="0" err="1" smtClean="0">
                <a:sym typeface="Wingdings" pitchFamily="2" charset="2"/>
              </a:rPr>
              <a:t>Thử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nghiệm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UX </a:t>
            </a:r>
            <a:r>
              <a:rPr lang="en-US" dirty="0" err="1" smtClean="0"/>
              <a:t>tốt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47339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6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TMĐT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niềm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  <a:p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</a:t>
            </a:r>
          </a:p>
          <a:p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smtClean="0"/>
              <a:t>tục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5"/>
            <a:r>
              <a:rPr lang="en-US" sz="3000" dirty="0" err="1" smtClean="0"/>
              <a:t>Cảm</a:t>
            </a:r>
            <a:r>
              <a:rPr lang="en-US" sz="3000" dirty="0" smtClean="0"/>
              <a:t> </a:t>
            </a:r>
            <a:r>
              <a:rPr lang="en-US" sz="3000" dirty="0" err="1" smtClean="0"/>
              <a:t>ơn</a:t>
            </a:r>
            <a:r>
              <a:rPr lang="en-US" sz="3000" dirty="0" smtClean="0"/>
              <a:t>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lắng</a:t>
            </a:r>
            <a:r>
              <a:rPr lang="en-US" sz="3000" dirty="0" smtClean="0"/>
              <a:t> </a:t>
            </a:r>
            <a:r>
              <a:rPr lang="en-US" sz="3000" dirty="0" err="1" smtClean="0"/>
              <a:t>nghe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054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UI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UX!!!!!</a:t>
            </a:r>
          </a:p>
          <a:p>
            <a:r>
              <a:rPr lang="en-US" dirty="0" smtClean="0"/>
              <a:t>2. UI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smtClean="0"/>
              <a:t>3. UX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chi?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UI </a:t>
            </a:r>
            <a:r>
              <a:rPr lang="en-US" dirty="0" err="1" smtClean="0"/>
              <a:t>tốt</a:t>
            </a:r>
            <a:r>
              <a:rPr lang="en-US" dirty="0" smtClean="0"/>
              <a:t> ~.~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UX pro ^^!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err="1" smtClean="0"/>
              <a:t>khác</a:t>
            </a:r>
            <a:r>
              <a:rPr lang="en-US" dirty="0" smtClean="0"/>
              <a:t> UX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34837"/>
            <a:ext cx="3390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0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dirty="0" smtClean="0"/>
              <a:t> UI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(User Interface)</a:t>
            </a:r>
          </a:p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Còn</a:t>
            </a:r>
            <a:r>
              <a:rPr lang="en-US" dirty="0" smtClean="0"/>
              <a:t> UX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Experience (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endParaRPr lang="en-US" dirty="0" smtClean="0"/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song </a:t>
            </a:r>
            <a:r>
              <a:rPr lang="en-US" dirty="0" err="1" smtClean="0"/>
              <a:t>hành</a:t>
            </a:r>
            <a:endParaRPr lang="en-US" dirty="0" smtClean="0"/>
          </a:p>
          <a:p>
            <a:r>
              <a:rPr lang="en-US" dirty="0" smtClean="0"/>
              <a:t>UI :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UX :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" y="2133600"/>
            <a:ext cx="34290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18" y="2133600"/>
            <a:ext cx="3945082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89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UI </a:t>
            </a:r>
            <a:r>
              <a:rPr lang="en-US" dirty="0" err="1" smtClean="0"/>
              <a:t>tốt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42767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3053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202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178</TotalTime>
  <Words>227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Tổng Quan về UI, UX</vt:lpstr>
      <vt:lpstr>   Mục lục</vt:lpstr>
      <vt:lpstr>UI khác UX như thế nào ?</vt:lpstr>
      <vt:lpstr>Vậy UI là gì?</vt:lpstr>
      <vt:lpstr>Còn UX là gì?</vt:lpstr>
      <vt:lpstr>Tóm cái quần lại thì :</vt:lpstr>
      <vt:lpstr>UI tốt là thế nào?</vt:lpstr>
      <vt:lpstr>Làm thế nào để có UI tốt?</vt:lpstr>
      <vt:lpstr>UX tốt là thế nào?</vt:lpstr>
      <vt:lpstr>Làm thế nào để có 1 UX tốt?</vt:lpstr>
      <vt:lpstr>Làm thế nào để có 1 UX tốt?</vt:lpstr>
      <vt:lpstr>Áp dụng vào TMĐT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Phuong Tuan</dc:creator>
  <cp:lastModifiedBy>Ngo Phuong Tuan</cp:lastModifiedBy>
  <cp:revision>11</cp:revision>
  <dcterms:created xsi:type="dcterms:W3CDTF">2017-12-21T14:17:46Z</dcterms:created>
  <dcterms:modified xsi:type="dcterms:W3CDTF">2017-12-22T04:37:13Z</dcterms:modified>
</cp:coreProperties>
</file>