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7A7A7A"/>
    <a:srgbClr val="E74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- aks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ddels stil 2 - aks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ddels stil 2 - aks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ddels stil 2 - aks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ddels stil 2 - aks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0" autoAdjust="0"/>
  </p:normalViewPr>
  <p:slideViewPr>
    <p:cSldViewPr>
      <p:cViewPr>
        <p:scale>
          <a:sx n="116" d="100"/>
          <a:sy n="116" d="100"/>
        </p:scale>
        <p:origin x="-350" y="-5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E83-028F-4A60-814C-258FEE18D583}" type="datetimeFigureOut">
              <a:rPr lang="nn-NO" smtClean="0"/>
              <a:pPr/>
              <a:t>03.01.2014</a:t>
            </a:fld>
            <a:endParaRPr lang="nn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n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FAD80-A298-4DAB-BB34-A15EF8607715}" type="slidenum">
              <a:rPr lang="nn-NO" smtClean="0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55089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FAD80-A298-4DAB-BB34-A15EF8607715}" type="slidenum">
              <a:rPr lang="nn-NO" smtClean="0"/>
              <a:pPr/>
              <a:t>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63257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6438" y="685800"/>
            <a:ext cx="2905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successfully installing</a:t>
            </a:r>
            <a:r>
              <a:rPr lang="en-US" baseline="0" dirty="0" smtClean="0"/>
              <a:t> ruby install appfog client tool </a:t>
            </a:r>
          </a:p>
          <a:p>
            <a:r>
              <a:rPr lang="en-US" baseline="0" dirty="0" smtClean="0"/>
              <a:t>$ sudo gem install af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any error occurs use rvm to update ruby version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Check ruby version by $ sudo ruby –v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$ rvm install ruby-1.9.3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B48B8-9D6B-4A68-B271-8B87F5E003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8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6438" y="685800"/>
            <a:ext cx="2905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typing $ af login simply enter the registered email address for the appfog and the password. </a:t>
            </a:r>
          </a:p>
          <a:p>
            <a:r>
              <a:rPr lang="en-US" baseline="0" dirty="0" smtClean="0"/>
              <a:t>Now you have logged in to the system.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B48B8-9D6B-4A68-B271-8B87F5E003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6438" y="685800"/>
            <a:ext cx="2905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Technology either can be a programing language , clien</a:t>
            </a:r>
            <a:r>
              <a:rPr lang="en-US" baseline="0" dirty="0" smtClean="0"/>
              <a:t>t side scripting tool or a database. </a:t>
            </a:r>
          </a:p>
          <a:p>
            <a:r>
              <a:rPr lang="en-US" dirty="0" smtClean="0"/>
              <a:t>Appfog offers</a:t>
            </a:r>
            <a:r>
              <a:rPr lang="en-US" baseline="0" dirty="0" smtClean="0"/>
              <a:t> you to select an infrastructure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Amazon AWS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HP Openstack AZ 2 </a:t>
            </a:r>
          </a:p>
          <a:p>
            <a:pPr marL="0" lvl="0" indent="0">
              <a:buFont typeface="Arial" pitchFamily="34" charset="0"/>
              <a:buNone/>
            </a:pPr>
            <a:endParaRPr lang="en-US" baseline="0" dirty="0" smtClean="0"/>
          </a:p>
          <a:p>
            <a:pPr marL="0" lvl="0" indent="0">
              <a:buFont typeface="Arial" pitchFamily="34" charset="0"/>
              <a:buNone/>
            </a:pPr>
            <a:r>
              <a:rPr lang="en-US" baseline="0" dirty="0" smtClean="0"/>
              <a:t>Select a unique subdomain . A free subdomain </a:t>
            </a:r>
          </a:p>
          <a:p>
            <a:pPr marL="0" lvl="0" indent="0">
              <a:buFont typeface="Arial" pitchFamily="34" charset="0"/>
              <a:buNone/>
            </a:pPr>
            <a:r>
              <a:rPr lang="en-US" baseline="0" dirty="0" smtClean="0"/>
              <a:t>A free domain name looks as follows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Icter2013.ap01.aws.af.cm</a:t>
            </a:r>
          </a:p>
          <a:p>
            <a:pPr marL="0" lvl="0" indent="0">
              <a:buFont typeface="Arial" pitchFamily="34" charset="0"/>
              <a:buNone/>
            </a:pPr>
            <a:endParaRPr lang="en-US" baseline="0" dirty="0" smtClean="0"/>
          </a:p>
          <a:p>
            <a:pPr marL="0" lvl="0" indent="0">
              <a:buFont typeface="Arial" pitchFamily="34" charset="0"/>
              <a:buNone/>
            </a:pPr>
            <a:r>
              <a:rPr lang="en-US" baseline="0" dirty="0" smtClean="0"/>
              <a:t>Console.appfog.com , can view the newly created application features.</a:t>
            </a:r>
          </a:p>
          <a:p>
            <a:pPr marL="0" lvl="0" indent="0">
              <a:buFont typeface="Arial" pitchFamily="34" charset="0"/>
              <a:buNone/>
            </a:pPr>
            <a:r>
              <a:rPr lang="en-US" baseline="0" dirty="0" smtClean="0"/>
              <a:t>Click on the application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B48B8-9D6B-4A68-B271-8B87F5E003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</a:t>
            </a:r>
            <a:r>
              <a:rPr lang="en-US" baseline="0" dirty="0" smtClean="0"/>
              <a:t> application console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B48B8-9D6B-4A68-B271-8B87F5E003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6438" y="685800"/>
            <a:ext cx="2905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</a:t>
            </a:r>
            <a:r>
              <a:rPr lang="en-US" baseline="0" dirty="0" smtClean="0"/>
              <a:t> service assigned to one instance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B48B8-9D6B-4A68-B271-8B87F5E003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0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currently this</a:t>
            </a:r>
            <a:r>
              <a:rPr lang="en-US" baseline="0" dirty="0" smtClean="0"/>
              <a:t> application bound with two services  offered by </a:t>
            </a:r>
            <a:r>
              <a:rPr lang="en-US" baseline="0" dirty="0" err="1" smtClean="0"/>
              <a:t>AppGod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 Task Queue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 NOSQL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B48B8-9D6B-4A68-B271-8B87F5E003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95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configure our log entry</a:t>
            </a:r>
            <a:r>
              <a:rPr lang="en-US" baseline="0" dirty="0" smtClean="0"/>
              <a:t> settings on add-ons  service’s settings.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B48B8-9D6B-4A68-B271-8B87F5E003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27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SMS</a:t>
            </a:r>
            <a:r>
              <a:rPr lang="en-US" baseline="0" dirty="0" smtClean="0"/>
              <a:t> gateway . Dashboard with settings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B48B8-9D6B-4A68-B271-8B87F5E003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1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_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971600" y="1563639"/>
            <a:ext cx="5760640" cy="504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Skriv inn overskrift</a:t>
            </a:r>
            <a:endParaRPr lang="nn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23678"/>
            <a:ext cx="5760640" cy="1512168"/>
          </a:xfrm>
        </p:spPr>
        <p:txBody>
          <a:bodyPr/>
          <a:lstStyle>
            <a:lvl1pPr marL="0" indent="0" algn="l">
              <a:buFontTx/>
              <a:buNone/>
              <a:defRPr sz="1800" baseline="0">
                <a:solidFill>
                  <a:srgbClr val="E74812"/>
                </a:solidFill>
              </a:defRPr>
            </a:lvl1pPr>
            <a:lvl2pPr marL="0" indent="0" algn="l">
              <a:buNone/>
              <a:tabLst/>
              <a:defRPr sz="1400">
                <a:solidFill>
                  <a:srgbClr val="7A7A7A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Skriv inn undertittel</a:t>
            </a:r>
          </a:p>
          <a:p>
            <a:endParaRPr lang="nb-NO" dirty="0" smtClean="0"/>
          </a:p>
          <a:p>
            <a:pPr lvl="1"/>
            <a:endParaRPr lang="nb-NO" dirty="0" smtClean="0"/>
          </a:p>
          <a:p>
            <a:pPr lvl="1"/>
            <a:r>
              <a:rPr lang="nb-NO" dirty="0" smtClean="0"/>
              <a:t>Fornavn Etternavn</a:t>
            </a:r>
          </a:p>
          <a:p>
            <a:pPr lvl="1"/>
            <a:r>
              <a:rPr lang="nb-NO" dirty="0" smtClean="0"/>
              <a:t>Stillingstittel</a:t>
            </a:r>
          </a:p>
          <a:p>
            <a:pPr lvl="1"/>
            <a:endParaRPr lang="nb-NO" dirty="0" smtClean="0"/>
          </a:p>
          <a:p>
            <a:endParaRPr lang="nb-NO" dirty="0" smtClean="0"/>
          </a:p>
          <a:p>
            <a:endParaRPr lang="nn-NO" dirty="0"/>
          </a:p>
        </p:txBody>
      </p:sp>
      <p:pic>
        <p:nvPicPr>
          <p:cNvPr id="8" name="Picture 7" descr="technology 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8200" y="209550"/>
            <a:ext cx="1476614" cy="2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5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ast_page_eng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Sylinder 13"/>
          <p:cNvSpPr txBox="1"/>
          <p:nvPr userDrawn="1"/>
        </p:nvSpPr>
        <p:spPr>
          <a:xfrm>
            <a:off x="6228184" y="4557777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n-NO" sz="1000" dirty="0" smtClean="0">
                <a:solidFill>
                  <a:srgbClr val="7A7A7A"/>
                </a:solidFill>
                <a:latin typeface="Arial" pitchFamily="34" charset="0"/>
                <a:cs typeface="Arial" pitchFamily="34" charset="0"/>
              </a:rPr>
              <a:t>www.99X.no</a:t>
            </a:r>
            <a:endParaRPr lang="nn-NO" sz="1000" dirty="0">
              <a:solidFill>
                <a:srgbClr val="7A7A7A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sange_last_page_eng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Sylinder 13"/>
          <p:cNvSpPr txBox="1"/>
          <p:nvPr userDrawn="1"/>
        </p:nvSpPr>
        <p:spPr>
          <a:xfrm>
            <a:off x="6228184" y="4557777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n-NO" sz="1000" dirty="0" smtClean="0">
                <a:solidFill>
                  <a:srgbClr val="7A7A7A"/>
                </a:solidFill>
                <a:latin typeface="Arial" pitchFamily="34" charset="0"/>
                <a:cs typeface="Arial" pitchFamily="34" charset="0"/>
              </a:rPr>
              <a:t>www.99X.no</a:t>
            </a:r>
            <a:endParaRPr lang="nn-NO" sz="1000" dirty="0">
              <a:solidFill>
                <a:srgbClr val="7A7A7A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857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sange_last_page_no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Sylinder 13"/>
          <p:cNvSpPr txBox="1"/>
          <p:nvPr userDrawn="1"/>
        </p:nvSpPr>
        <p:spPr>
          <a:xfrm>
            <a:off x="6228184" y="4557777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n-NO" sz="1000" dirty="0" smtClean="0">
                <a:solidFill>
                  <a:srgbClr val="7A7A7A"/>
                </a:solidFill>
                <a:latin typeface="Arial" pitchFamily="34" charset="0"/>
                <a:cs typeface="Arial" pitchFamily="34" charset="0"/>
              </a:rPr>
              <a:t>www.99X.no</a:t>
            </a:r>
            <a:endParaRPr lang="nn-NO" sz="1000" dirty="0">
              <a:solidFill>
                <a:srgbClr val="7A7A7A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5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3DCF-9979-4F06-BD98-369F173A7F10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3530-7D8F-412E-A45C-2885B917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_one_colum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1E3-9386-485A-BA75-7C11020FD33E}" type="datetime1">
              <a:rPr lang="nn-NO" smtClean="0"/>
              <a:pPr/>
              <a:t>03.01.2014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CONSULTING | OUTSOURCING | PRODUCT ENGINEERING</a:t>
            </a:r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F44A-E609-4678-A426-2317B8021602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6" name="Plassholder for tittel 1"/>
          <p:cNvSpPr>
            <a:spLocks noGrp="1"/>
          </p:cNvSpPr>
          <p:nvPr>
            <p:ph type="title"/>
          </p:nvPr>
        </p:nvSpPr>
        <p:spPr>
          <a:xfrm>
            <a:off x="971600" y="339502"/>
            <a:ext cx="7200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n-NO" dirty="0"/>
          </a:p>
        </p:txBody>
      </p:sp>
      <p:sp>
        <p:nvSpPr>
          <p:cNvPr id="7" name="Plassholder for tekst 2"/>
          <p:cNvSpPr>
            <a:spLocks noGrp="1"/>
          </p:cNvSpPr>
          <p:nvPr>
            <p:ph idx="1"/>
          </p:nvPr>
        </p:nvSpPr>
        <p:spPr>
          <a:xfrm>
            <a:off x="971600" y="1337518"/>
            <a:ext cx="7200800" cy="3034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376610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_two_column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CD6F-1868-47E9-9755-A45DFB38A9EA}" type="datetime1">
              <a:rPr lang="nn-NO" smtClean="0"/>
              <a:pPr/>
              <a:t>03.01.2014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CONSULTING | OUTSOURCING | PRODUCT ENGINEERING</a:t>
            </a:r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F44A-E609-4678-A426-2317B8021602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6" name="Plassholder for tittel 1"/>
          <p:cNvSpPr>
            <a:spLocks noGrp="1"/>
          </p:cNvSpPr>
          <p:nvPr>
            <p:ph type="title"/>
          </p:nvPr>
        </p:nvSpPr>
        <p:spPr>
          <a:xfrm>
            <a:off x="971600" y="339502"/>
            <a:ext cx="7200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n-NO" dirty="0"/>
          </a:p>
        </p:txBody>
      </p:sp>
      <p:sp>
        <p:nvSpPr>
          <p:cNvPr id="7" name="Plassholder for tekst 2"/>
          <p:cNvSpPr>
            <a:spLocks noGrp="1"/>
          </p:cNvSpPr>
          <p:nvPr>
            <p:ph idx="1"/>
          </p:nvPr>
        </p:nvSpPr>
        <p:spPr>
          <a:xfrm>
            <a:off x="971600" y="1337518"/>
            <a:ext cx="3384376" cy="3034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8" name="Plassholder for tekst 2"/>
          <p:cNvSpPr>
            <a:spLocks noGrp="1"/>
          </p:cNvSpPr>
          <p:nvPr>
            <p:ph idx="13"/>
          </p:nvPr>
        </p:nvSpPr>
        <p:spPr>
          <a:xfrm>
            <a:off x="4572000" y="1347614"/>
            <a:ext cx="3600400" cy="3034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376610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_only_heading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CD6F-1868-47E9-9755-A45DFB38A9EA}" type="datetime1">
              <a:rPr lang="nn-NO" smtClean="0"/>
              <a:pPr/>
              <a:t>03.01.2014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CONSULTING | OUTSOURCING | PRODUCT ENGINEERING</a:t>
            </a:r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F44A-E609-4678-A426-2317B8021602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6" name="Plassholder for tittel 1"/>
          <p:cNvSpPr>
            <a:spLocks noGrp="1"/>
          </p:cNvSpPr>
          <p:nvPr>
            <p:ph type="title"/>
          </p:nvPr>
        </p:nvSpPr>
        <p:spPr>
          <a:xfrm>
            <a:off x="971600" y="339502"/>
            <a:ext cx="7200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801537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71600" y="1563639"/>
            <a:ext cx="5760640" cy="504055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n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71600" y="1923678"/>
            <a:ext cx="5760640" cy="1512168"/>
          </a:xfrm>
        </p:spPr>
        <p:txBody>
          <a:bodyPr/>
          <a:lstStyle>
            <a:lvl1pPr marL="0" indent="0" algn="l">
              <a:buFontTx/>
              <a:buNone/>
              <a:defRPr sz="1800">
                <a:solidFill>
                  <a:srgbClr val="E74812"/>
                </a:solidFill>
              </a:defRPr>
            </a:lvl1pPr>
            <a:lvl2pPr marL="0" indent="0" algn="l">
              <a:buNone/>
              <a:tabLst/>
              <a:defRPr sz="1400">
                <a:solidFill>
                  <a:srgbClr val="7A7A7A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677991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71600" y="1563639"/>
            <a:ext cx="5760640" cy="504055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n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71600" y="1923678"/>
            <a:ext cx="5760640" cy="1512168"/>
          </a:xfrm>
        </p:spPr>
        <p:txBody>
          <a:bodyPr/>
          <a:lstStyle>
            <a:lvl1pPr marL="0" indent="0" algn="l"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tabLst/>
              <a:defRPr sz="14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80197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_last_page_n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Sylinder 13"/>
          <p:cNvSpPr txBox="1"/>
          <p:nvPr userDrawn="1"/>
        </p:nvSpPr>
        <p:spPr>
          <a:xfrm>
            <a:off x="6228184" y="4557777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n-NO" sz="1000" dirty="0" smtClean="0">
                <a:solidFill>
                  <a:srgbClr val="7A7A7A"/>
                </a:solidFill>
                <a:latin typeface="Arial" pitchFamily="34" charset="0"/>
                <a:cs typeface="Arial" pitchFamily="34" charset="0"/>
              </a:rPr>
              <a:t>www.99X.no</a:t>
            </a:r>
            <a:endParaRPr lang="nn-NO" sz="1000" dirty="0">
              <a:solidFill>
                <a:srgbClr val="7A7A7A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9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_last_page_eng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Sylinder 13"/>
          <p:cNvSpPr txBox="1"/>
          <p:nvPr userDrawn="1"/>
        </p:nvSpPr>
        <p:spPr>
          <a:xfrm>
            <a:off x="6228184" y="4557777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n-NO" sz="1000" dirty="0" smtClean="0">
                <a:solidFill>
                  <a:srgbClr val="7A7A7A"/>
                </a:solidFill>
                <a:latin typeface="Arial" pitchFamily="34" charset="0"/>
                <a:cs typeface="Arial" pitchFamily="34" charset="0"/>
              </a:rPr>
              <a:t>www.99X.no</a:t>
            </a:r>
            <a:endParaRPr lang="nn-NO" sz="1000" dirty="0">
              <a:solidFill>
                <a:srgbClr val="7A7A7A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9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ast_page_no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Sylinder 13"/>
          <p:cNvSpPr txBox="1"/>
          <p:nvPr userDrawn="1"/>
        </p:nvSpPr>
        <p:spPr>
          <a:xfrm>
            <a:off x="6228184" y="4557777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n-NO" sz="1000" dirty="0" smtClean="0">
                <a:solidFill>
                  <a:srgbClr val="7A7A7A"/>
                </a:solidFill>
                <a:latin typeface="Arial" pitchFamily="34" charset="0"/>
                <a:cs typeface="Arial" pitchFamily="34" charset="0"/>
              </a:rPr>
              <a:t>www.99X.no</a:t>
            </a:r>
            <a:endParaRPr lang="nn-NO" sz="1000" dirty="0">
              <a:solidFill>
                <a:srgbClr val="7A7A7A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91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971600" y="339502"/>
            <a:ext cx="7200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71600" y="1337518"/>
            <a:ext cx="7200800" cy="3034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971600" y="489019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E2755D0-C82F-48B1-82A7-2B13AF0F2D49}" type="datetime1">
              <a:rPr lang="nn-NO" smtClean="0"/>
              <a:pPr/>
              <a:t>03.01.2014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017290" y="4890194"/>
            <a:ext cx="51125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n-NO" smtClean="0"/>
              <a:t>CONSULTING | OUTSOURCING | PRODUCT ENGINEERING</a:t>
            </a:r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084168" y="489019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C68F44A-E609-4678-A426-2317B8021602}" type="slidenum">
              <a:rPr lang="nn-NO" smtClean="0"/>
              <a:pPr/>
              <a:t>‹#›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051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67" r:id="rId4"/>
    <p:sldLayoutId id="2147483668" r:id="rId5"/>
    <p:sldLayoutId id="2147483671" r:id="rId6"/>
    <p:sldLayoutId id="2147483652" r:id="rId7"/>
    <p:sldLayoutId id="2147483653" r:id="rId8"/>
    <p:sldLayoutId id="2147483669" r:id="rId9"/>
    <p:sldLayoutId id="2147483670" r:id="rId10"/>
    <p:sldLayoutId id="2147483672" r:id="rId11"/>
    <p:sldLayoutId id="2147483673" r:id="rId12"/>
    <p:sldLayoutId id="2147483675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rgbClr val="E7481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&gt;"/>
        <a:defRPr sz="20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&gt;"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&gt;"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&gt;"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&gt;"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casberra-kalanamith@outlook.com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99XTechnology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AppFog</a:t>
            </a:r>
            <a:endParaRPr lang="nn-NO" dirty="0"/>
          </a:p>
        </p:txBody>
      </p:sp>
      <p:sp>
        <p:nvSpPr>
          <p:cNvPr id="9" name="Undertit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Platform as a Service</a:t>
            </a:r>
          </a:p>
          <a:p>
            <a:r>
              <a:rPr lang="en-US" dirty="0"/>
              <a:t>(</a:t>
            </a:r>
            <a:r>
              <a:rPr lang="en-US" dirty="0" smtClean="0"/>
              <a:t>PaaS)</a:t>
            </a:r>
            <a:endParaRPr lang="en-US" dirty="0"/>
          </a:p>
          <a:p>
            <a:endParaRPr lang="nn-NO" baseline="0" dirty="0" smtClean="0"/>
          </a:p>
          <a:p>
            <a:pPr lvl="1"/>
            <a:r>
              <a:rPr lang="nn-NO" baseline="0" dirty="0" smtClean="0"/>
              <a:t>Kalanamith</a:t>
            </a:r>
            <a:r>
              <a:rPr lang="nn-NO" dirty="0" smtClean="0"/>
              <a:t> </a:t>
            </a:r>
            <a:r>
              <a:rPr lang="nn-NO" baseline="0" dirty="0" smtClean="0"/>
              <a:t/>
            </a:r>
            <a:br>
              <a:rPr lang="nn-NO" baseline="0" dirty="0" smtClean="0"/>
            </a:br>
            <a:endParaRPr lang="nn-NO" baseline="0" dirty="0" smtClean="0"/>
          </a:p>
        </p:txBody>
      </p:sp>
    </p:spTree>
    <p:extLst>
      <p:ext uri="{BB962C8B-B14F-4D97-AF65-F5344CB8AC3E}">
        <p14:creationId xmlns:p14="http://schemas.microsoft.com/office/powerpoint/2010/main" val="6921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Offers you variety of services and other facilities to manage your application . </a:t>
            </a:r>
          </a:p>
          <a:p>
            <a:pPr marL="94995" indent="0">
              <a:buNone/>
            </a:pPr>
            <a:endParaRPr lang="en-US" dirty="0" smtClean="0"/>
          </a:p>
          <a:p>
            <a:r>
              <a:rPr lang="en-US" dirty="0" smtClean="0"/>
              <a:t>Mission control offers you to </a:t>
            </a:r>
          </a:p>
          <a:p>
            <a:pPr lvl="1"/>
            <a:r>
              <a:rPr lang="en-US" dirty="0" smtClean="0"/>
              <a:t>Start , stop and restart your application </a:t>
            </a:r>
          </a:p>
          <a:p>
            <a:pPr lvl="1"/>
            <a:r>
              <a:rPr lang="en-US" dirty="0" smtClean="0"/>
              <a:t>configure application instances</a:t>
            </a:r>
          </a:p>
          <a:p>
            <a:pPr lvl="1"/>
            <a:r>
              <a:rPr lang="en-US" dirty="0" smtClean="0"/>
              <a:t> change memory quota </a:t>
            </a:r>
          </a:p>
          <a:p>
            <a:pPr lvl="1"/>
            <a:r>
              <a:rPr lang="en-US" dirty="0" smtClean="0"/>
              <a:t>RAM capacity</a:t>
            </a:r>
          </a:p>
          <a:p>
            <a:pPr marL="341981" lvl="1" indent="0">
              <a:buNone/>
            </a:pPr>
            <a:endParaRPr lang="en-US" dirty="0" smtClean="0"/>
          </a:p>
          <a:p>
            <a:r>
              <a:rPr lang="en-US" dirty="0" smtClean="0"/>
              <a:t>Mission control shows statistics about  your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Application Console – </a:t>
            </a:r>
            <a:r>
              <a:rPr lang="en-US" sz="2000" dirty="0"/>
              <a:t>Mission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47749"/>
            <a:ext cx="6400800" cy="370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6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This section offers you the services offered by AppFog</a:t>
            </a:r>
          </a:p>
          <a:p>
            <a:pPr lvl="1"/>
            <a:r>
              <a:rPr lang="en-US" dirty="0" smtClean="0"/>
              <a:t>8 Services are eligible for the free package</a:t>
            </a:r>
          </a:p>
          <a:p>
            <a:pPr lvl="1"/>
            <a:r>
              <a:rPr lang="en-US" dirty="0" smtClean="0"/>
              <a:t>Mainly offers Database services and Task Queue Services</a:t>
            </a:r>
          </a:p>
          <a:p>
            <a:pPr lvl="2"/>
            <a:r>
              <a:rPr lang="en-US" dirty="0" smtClean="0"/>
              <a:t>MySQL</a:t>
            </a:r>
          </a:p>
          <a:p>
            <a:pPr lvl="2"/>
            <a:r>
              <a:rPr lang="en-US" dirty="0" smtClean="0"/>
              <a:t>PostgreSQL</a:t>
            </a:r>
          </a:p>
          <a:p>
            <a:pPr lvl="2"/>
            <a:r>
              <a:rPr lang="en-US" dirty="0" smtClean="0"/>
              <a:t>MongoDB</a:t>
            </a:r>
          </a:p>
          <a:p>
            <a:pPr lvl="2"/>
            <a:r>
              <a:rPr lang="en-US" dirty="0" smtClean="0"/>
              <a:t>Redis</a:t>
            </a:r>
          </a:p>
          <a:p>
            <a:pPr lvl="2"/>
            <a:r>
              <a:rPr lang="en-US" dirty="0" smtClean="0"/>
              <a:t>RabbitMQ</a:t>
            </a:r>
          </a:p>
          <a:p>
            <a:pPr marL="645964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Console - </a:t>
            </a:r>
            <a:r>
              <a:rPr lang="en-US" sz="2300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907" y="1123950"/>
            <a:ext cx="4800599" cy="353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3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Console -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you bind services to your app, it modifies an environment variable called VCAP_SERVICES</a:t>
            </a:r>
            <a:r>
              <a:rPr lang="en-US" dirty="0" smtClean="0"/>
              <a:t>.</a:t>
            </a:r>
          </a:p>
          <a:p>
            <a:pPr marL="94995" indent="0">
              <a:buNone/>
            </a:pPr>
            <a:endParaRPr lang="en-US" dirty="0" smtClean="0"/>
          </a:p>
          <a:p>
            <a:r>
              <a:rPr lang="en-US" dirty="0"/>
              <a:t>This variable contains a JSON document with a list of all credentials and connection information for the bound services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 can call this this variable via  AppFog’s language specific facility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Console -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call VCAP_SERVICES variable ?</a:t>
            </a:r>
          </a:p>
          <a:p>
            <a:endParaRPr lang="en-US" dirty="0" smtClean="0"/>
          </a:p>
          <a:p>
            <a:pPr lvl="1"/>
            <a:r>
              <a:rPr lang="en-US" dirty="0"/>
              <a:t>In Java </a:t>
            </a:r>
            <a:r>
              <a:rPr lang="en-US" dirty="0" smtClean="0"/>
              <a:t>	    :- </a:t>
            </a:r>
            <a:r>
              <a:rPr lang="en-US" dirty="0" err="1" smtClean="0"/>
              <a:t>java.lang.System.getenv</a:t>
            </a:r>
            <a:r>
              <a:rPr lang="en-US" dirty="0"/>
              <a:t>("VCAP_SERVICES</a:t>
            </a:r>
            <a:r>
              <a:rPr lang="en-US" dirty="0" smtClean="0"/>
              <a:t>")     </a:t>
            </a:r>
          </a:p>
          <a:p>
            <a:pPr lvl="1"/>
            <a:r>
              <a:rPr lang="en-US" dirty="0"/>
              <a:t>In Ruby </a:t>
            </a:r>
            <a:r>
              <a:rPr lang="en-US" dirty="0" smtClean="0"/>
              <a:t>	    :-  </a:t>
            </a:r>
            <a:r>
              <a:rPr lang="en-US" dirty="0"/>
              <a:t>ENV['VCAP_SERVICES</a:t>
            </a:r>
            <a:r>
              <a:rPr lang="en-US" dirty="0" smtClean="0"/>
              <a:t>']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smtClean="0"/>
              <a:t>:-  </a:t>
            </a:r>
            <a:r>
              <a:rPr lang="en-US" dirty="0" err="1" smtClean="0"/>
              <a:t>process.env.VCAP_SERVICES</a:t>
            </a:r>
            <a:endParaRPr lang="en-US" dirty="0" smtClean="0"/>
          </a:p>
          <a:p>
            <a:pPr lvl="1"/>
            <a:r>
              <a:rPr lang="en-US" dirty="0"/>
              <a:t>In Python  </a:t>
            </a:r>
            <a:r>
              <a:rPr lang="en-US" dirty="0" smtClean="0"/>
              <a:t>    :-  </a:t>
            </a:r>
            <a:r>
              <a:rPr lang="en-US" dirty="0" err="1"/>
              <a:t>os.getenv</a:t>
            </a:r>
            <a:r>
              <a:rPr lang="en-US" dirty="0"/>
              <a:t>("VCAP_SERVICES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PHP          </a:t>
            </a:r>
            <a:r>
              <a:rPr lang="en-US" dirty="0" smtClean="0"/>
              <a:t>:- </a:t>
            </a:r>
            <a:r>
              <a:rPr lang="en-US" dirty="0" err="1"/>
              <a:t>getenv</a:t>
            </a:r>
            <a:r>
              <a:rPr lang="en-US" dirty="0"/>
              <a:t>("VCAP_SERVICES")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5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Console </a:t>
            </a:r>
            <a:r>
              <a:rPr lang="en-US" dirty="0" smtClean="0"/>
              <a:t>- 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Add-ons are third party services we can couple with AppFog Environment.</a:t>
            </a:r>
          </a:p>
          <a:p>
            <a:r>
              <a:rPr lang="en-US" dirty="0" smtClean="0"/>
              <a:t>Available Add-ons</a:t>
            </a:r>
          </a:p>
          <a:p>
            <a:pPr lvl="1"/>
            <a:r>
              <a:rPr lang="en-US" sz="1200" dirty="0"/>
              <a:t>Load Balancing</a:t>
            </a:r>
          </a:p>
          <a:p>
            <a:pPr lvl="1"/>
            <a:r>
              <a:rPr lang="en-US" sz="1200" dirty="0"/>
              <a:t>Infrastructure</a:t>
            </a:r>
          </a:p>
          <a:p>
            <a:pPr lvl="1"/>
            <a:r>
              <a:rPr lang="en-US" sz="1200" dirty="0"/>
              <a:t>Logging</a:t>
            </a:r>
          </a:p>
          <a:p>
            <a:pPr lvl="1"/>
            <a:r>
              <a:rPr lang="en-US" sz="1200" dirty="0"/>
              <a:t>Databases</a:t>
            </a:r>
          </a:p>
          <a:p>
            <a:pPr lvl="1"/>
            <a:r>
              <a:rPr lang="en-US" sz="1200" dirty="0"/>
              <a:t>Redis</a:t>
            </a:r>
          </a:p>
          <a:p>
            <a:pPr lvl="1"/>
            <a:r>
              <a:rPr lang="en-US" sz="1200" dirty="0"/>
              <a:t>PostgreSQL</a:t>
            </a:r>
          </a:p>
          <a:p>
            <a:pPr lvl="1"/>
            <a:r>
              <a:rPr lang="en-US" sz="1200" dirty="0"/>
              <a:t>RabbitMQ</a:t>
            </a:r>
          </a:p>
          <a:p>
            <a:pPr lvl="1"/>
            <a:r>
              <a:rPr lang="en-US" sz="1200" dirty="0"/>
              <a:t>Search</a:t>
            </a:r>
          </a:p>
          <a:p>
            <a:pPr lvl="1"/>
            <a:r>
              <a:rPr lang="en-US" sz="1200" dirty="0"/>
              <a:t>Email</a:t>
            </a:r>
          </a:p>
          <a:p>
            <a:pPr lvl="1"/>
            <a:r>
              <a:rPr lang="en-US" sz="1200" dirty="0"/>
              <a:t>Analytics</a:t>
            </a:r>
          </a:p>
          <a:p>
            <a:pPr lvl="1"/>
            <a:r>
              <a:rPr lang="en-US" sz="1200" dirty="0"/>
              <a:t>Testing</a:t>
            </a:r>
          </a:p>
          <a:p>
            <a:pPr lvl="1"/>
            <a:r>
              <a:rPr lang="en-US" sz="1200" dirty="0"/>
              <a:t>Image Management</a:t>
            </a:r>
          </a:p>
          <a:p>
            <a:pPr lvl="1"/>
            <a:r>
              <a:rPr lang="en-US" sz="1200" dirty="0"/>
              <a:t>Background Processing </a:t>
            </a:r>
          </a:p>
        </p:txBody>
      </p:sp>
    </p:spTree>
    <p:extLst>
      <p:ext uri="{BB962C8B-B14F-4D97-AF65-F5344CB8AC3E}">
        <p14:creationId xmlns:p14="http://schemas.microsoft.com/office/powerpoint/2010/main" val="13517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Console - Add-ons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2" y="1200150"/>
            <a:ext cx="5819775" cy="361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2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Console - Add-ons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 example we have installed the log entries add-on</a:t>
            </a:r>
          </a:p>
          <a:p>
            <a:r>
              <a:rPr lang="en-US" dirty="0" smtClean="0"/>
              <a:t>We can use this add-on to manage our logins which look after by a separate service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2400300"/>
            <a:ext cx="799006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4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Console – 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might get errors after installing an add-on </a:t>
            </a:r>
          </a:p>
          <a:p>
            <a:pPr lvl="1"/>
            <a:r>
              <a:rPr lang="en-US" sz="1500" dirty="0"/>
              <a:t>Example :- Error 422 - memcachedcloud - Region amazon-web-services::ap-southeast-1 is not supported. appFogId: </a:t>
            </a:r>
            <a:r>
              <a:rPr lang="en-US" sz="1500" dirty="0">
                <a:hlinkClick r:id="rId2"/>
              </a:rPr>
              <a:t>casberra-kalanamith@outlook.com</a:t>
            </a:r>
            <a:endParaRPr lang="en-US" sz="1500" dirty="0"/>
          </a:p>
          <a:p>
            <a:pPr lvl="1"/>
            <a:endParaRPr lang="en-US" sz="1500" dirty="0"/>
          </a:p>
          <a:p>
            <a:r>
              <a:rPr lang="en-US" dirty="0" smtClean="0"/>
              <a:t>For that you can simple change the infrastructure to a supporting platform.</a:t>
            </a:r>
          </a:p>
          <a:p>
            <a:endParaRPr lang="en-US" dirty="0"/>
          </a:p>
          <a:p>
            <a:r>
              <a:rPr lang="en-US" dirty="0" smtClean="0"/>
              <a:t>Another common error is the regional support</a:t>
            </a:r>
          </a:p>
          <a:p>
            <a:pPr lvl="1"/>
            <a:r>
              <a:rPr lang="en-US" sz="1500" dirty="0"/>
              <a:t>Example :- Error 422 - memcachier - We can't provision MemCachier in the region you requested</a:t>
            </a:r>
          </a:p>
          <a:p>
            <a:endParaRPr lang="en-US" dirty="0" smtClean="0"/>
          </a:p>
          <a:p>
            <a:pPr marL="341981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Appfog is a PaaS for Public and Private Clouds.</a:t>
            </a:r>
          </a:p>
          <a:p>
            <a:pPr algn="just"/>
            <a:r>
              <a:rPr lang="en-US" dirty="0" smtClean="0"/>
              <a:t>With </a:t>
            </a:r>
            <a:r>
              <a:rPr lang="en-US" dirty="0"/>
              <a:t>over 100,000 applications and counting, </a:t>
            </a:r>
            <a:r>
              <a:rPr lang="en-US" dirty="0" smtClean="0"/>
              <a:t>AppFog </a:t>
            </a:r>
            <a:r>
              <a:rPr lang="en-US" dirty="0"/>
              <a:t>delivers a reliable, scalable and fast platform for deploying apps in the </a:t>
            </a:r>
            <a:r>
              <a:rPr lang="en-US" dirty="0" smtClean="0"/>
              <a:t>cloud.</a:t>
            </a:r>
          </a:p>
          <a:p>
            <a:pPr algn="just"/>
            <a:r>
              <a:rPr lang="en-US" dirty="0" smtClean="0"/>
              <a:t>Managed , maintained and  incorporates cloud foundry technology.</a:t>
            </a:r>
          </a:p>
          <a:p>
            <a:pPr algn="just"/>
            <a:r>
              <a:rPr lang="en-US" dirty="0" smtClean="0"/>
              <a:t>Cloudfoundry.org widened  the perimeter of Platform as a Service. </a:t>
            </a:r>
          </a:p>
          <a:p>
            <a:pPr algn="just"/>
            <a:r>
              <a:rPr lang="en-US" dirty="0" smtClean="0"/>
              <a:t>Mainly runs on </a:t>
            </a:r>
            <a:r>
              <a:rPr lang="en-US" smtClean="0"/>
              <a:t>Amazon cloud.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30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Console – Add-ons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an add-on successfully configured you can access configurations via manage button .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4" y="2057400"/>
            <a:ext cx="743447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Console – Add-ons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 of an Add-on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773"/>
            <a:ext cx="4953000" cy="299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4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Console – </a:t>
            </a:r>
            <a:r>
              <a:rPr lang="en-US" sz="2300" dirty="0"/>
              <a:t>Update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section shows how to install AppFog client tools, login command, update </a:t>
            </a:r>
            <a:r>
              <a:rPr lang="en-US" dirty="0"/>
              <a:t>your source code to</a:t>
            </a:r>
            <a:r>
              <a:rPr lang="en-US" dirty="0" smtClean="0"/>
              <a:t> AppFog ,  download your source code</a:t>
            </a:r>
          </a:p>
          <a:p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14550"/>
            <a:ext cx="4048696" cy="267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Console </a:t>
            </a:r>
            <a:r>
              <a:rPr lang="en-US" dirty="0" smtClean="0"/>
              <a:t>– Domain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section allows you to configure your domain names .</a:t>
            </a:r>
          </a:p>
          <a:p>
            <a:endParaRPr lang="en-US" dirty="0" smtClean="0"/>
          </a:p>
          <a:p>
            <a:r>
              <a:rPr lang="en-US" dirty="0" smtClean="0"/>
              <a:t>Also facilities to add sub domains.</a:t>
            </a:r>
          </a:p>
          <a:p>
            <a:endParaRPr lang="en-US" dirty="0" smtClean="0"/>
          </a:p>
          <a:p>
            <a:r>
              <a:rPr lang="en-US" dirty="0"/>
              <a:t>AppFog offers two ways to add custom domain names to your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Application  Console</a:t>
            </a:r>
          </a:p>
          <a:p>
            <a:pPr lvl="1"/>
            <a:r>
              <a:rPr lang="en-US" dirty="0" smtClean="0"/>
              <a:t>Command Line Tool</a:t>
            </a:r>
          </a:p>
          <a:p>
            <a:pPr marL="26598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Console – Domain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 Console</a:t>
            </a:r>
          </a:p>
          <a:p>
            <a:endParaRPr lang="en-US" dirty="0"/>
          </a:p>
          <a:p>
            <a:pPr lvl="1"/>
            <a:r>
              <a:rPr lang="en-US" dirty="0"/>
              <a:t>Head over to the app console and click on your app.</a:t>
            </a:r>
          </a:p>
          <a:p>
            <a:pPr lvl="1"/>
            <a:r>
              <a:rPr lang="en-US" dirty="0"/>
              <a:t>Click on the "Domain Names" tab on the left.</a:t>
            </a:r>
          </a:p>
          <a:p>
            <a:pPr lvl="1"/>
            <a:r>
              <a:rPr lang="en-US" dirty="0"/>
              <a:t>Add your custom domain name in the field and hit the "Update" button.</a:t>
            </a:r>
          </a:p>
          <a:p>
            <a:pPr lvl="1"/>
            <a:r>
              <a:rPr lang="en-US" dirty="0"/>
              <a:t>That's it!</a:t>
            </a:r>
          </a:p>
          <a:p>
            <a:endParaRPr lang="en-US" dirty="0"/>
          </a:p>
          <a:p>
            <a:r>
              <a:rPr lang="en-US" dirty="0"/>
              <a:t>AF CLI</a:t>
            </a:r>
          </a:p>
          <a:p>
            <a:endParaRPr lang="en-US" dirty="0"/>
          </a:p>
          <a:p>
            <a:pPr lvl="1"/>
            <a:r>
              <a:rPr lang="en-US" dirty="0"/>
              <a:t>If you haven't already, install the af command line tool and log in.</a:t>
            </a:r>
          </a:p>
          <a:p>
            <a:pPr lvl="1"/>
            <a:r>
              <a:rPr lang="en-US" dirty="0"/>
              <a:t>Map the domain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$ af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2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Console – </a:t>
            </a:r>
            <a:r>
              <a:rPr lang="en-US" sz="2200" dirty="0"/>
              <a:t>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to define variables can be accessed by the run time 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672699"/>
            <a:ext cx="5534022" cy="31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1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Console -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enables you to clone an existing infrastructure to another  domain .</a:t>
            </a:r>
          </a:p>
          <a:p>
            <a:endParaRPr lang="en-US" dirty="0" smtClean="0"/>
          </a:p>
          <a:p>
            <a:r>
              <a:rPr lang="en-US" dirty="0" smtClean="0"/>
              <a:t>You should select a subdomain to clone.</a:t>
            </a:r>
          </a:p>
          <a:p>
            <a:endParaRPr lang="en-US" dirty="0" smtClean="0"/>
          </a:p>
          <a:p>
            <a:r>
              <a:rPr lang="en-US" dirty="0" smtClean="0"/>
              <a:t>Resources will be consumed for this action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Console -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simply delete your application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Appfog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Start Developing 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1085850"/>
            <a:ext cx="7772399" cy="85725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Question </a:t>
            </a:r>
            <a:br>
              <a:rPr lang="en-US" sz="4000" dirty="0"/>
            </a:br>
            <a:r>
              <a:rPr lang="en-US" sz="40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745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cloudfoundry.org code and runs it on multiple infrastructures and public cloud systems.</a:t>
            </a:r>
          </a:p>
          <a:p>
            <a:r>
              <a:rPr lang="en-US" dirty="0" smtClean="0"/>
              <a:t>Mainly runs on Amazon EC2.</a:t>
            </a:r>
          </a:p>
          <a:p>
            <a:r>
              <a:rPr lang="en-US" dirty="0" smtClean="0"/>
              <a:t>Compatible with OpenStack platforms like Rackspace, HP Cloud. </a:t>
            </a:r>
          </a:p>
          <a:p>
            <a:r>
              <a:rPr lang="en-US" dirty="0" smtClean="0"/>
              <a:t>Designed in a way that can be integrate with third-party cloud services and incorporate those into its platform.</a:t>
            </a:r>
          </a:p>
        </p:txBody>
      </p:sp>
    </p:spTree>
    <p:extLst>
      <p:ext uri="{BB962C8B-B14F-4D97-AF65-F5344CB8AC3E}">
        <p14:creationId xmlns:p14="http://schemas.microsoft.com/office/powerpoint/2010/main" val="24628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Reach us via Twitter :-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https://twitter.com/99XTechnology</a:t>
            </a:r>
            <a:endParaRPr lang="en-US" dirty="0"/>
          </a:p>
          <a:p>
            <a:pPr lvl="1"/>
            <a:r>
              <a:rPr lang="en-US" dirty="0"/>
              <a:t> https://twitter.com/CMBCamps</a:t>
            </a:r>
          </a:p>
          <a:p>
            <a:r>
              <a:rPr lang="en-US" dirty="0"/>
              <a:t>Reach us via LinkedIn :-http://www.linkedin.com/company/99xtechnology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for an account.</a:t>
            </a:r>
          </a:p>
          <a:p>
            <a:r>
              <a:rPr lang="en-US" dirty="0" smtClean="0"/>
              <a:t>Register</a:t>
            </a:r>
          </a:p>
          <a:p>
            <a:r>
              <a:rPr lang="en-US" dirty="0" smtClean="0"/>
              <a:t>Log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Unlimited apps within 2GB RAM</a:t>
            </a:r>
          </a:p>
          <a:p>
            <a:r>
              <a:rPr lang="en-US" dirty="0" smtClean="0"/>
              <a:t>Up to 8 service instances</a:t>
            </a:r>
          </a:p>
          <a:p>
            <a:r>
              <a:rPr lang="en-US" dirty="0" smtClean="0"/>
              <a:t>100MB storage per MySQL or PostgreSQL instance</a:t>
            </a:r>
          </a:p>
          <a:p>
            <a:r>
              <a:rPr lang="en-US" dirty="0" smtClean="0"/>
              <a:t>10MB RAM &amp; 6 concurrent connections for Redis, MongoDB, and RabbitMQ instances</a:t>
            </a:r>
          </a:p>
          <a:p>
            <a:r>
              <a:rPr lang="en-US" dirty="0" smtClean="0"/>
              <a:t>5GB data transfer per month</a:t>
            </a:r>
          </a:p>
          <a:p>
            <a:r>
              <a:rPr lang="en-US" dirty="0" smtClean="0"/>
              <a:t>100 requests per second</a:t>
            </a:r>
          </a:p>
          <a:p>
            <a:r>
              <a:rPr lang="en-US" dirty="0" smtClean="0"/>
              <a:t>Community-based support</a:t>
            </a:r>
          </a:p>
          <a:p>
            <a:r>
              <a:rPr lang="en-US" dirty="0" smtClean="0"/>
              <a:t>Apps limited to *.af.cm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 1.8.7 or higher required </a:t>
            </a:r>
          </a:p>
          <a:p>
            <a:r>
              <a:rPr lang="en-US" dirty="0"/>
              <a:t>A Text Editor or an 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0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command line tool</a:t>
            </a:r>
          </a:p>
          <a:p>
            <a:pPr lvl="1"/>
            <a:r>
              <a:rPr lang="en-US" dirty="0" smtClean="0"/>
              <a:t>$ sudo gem install af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the installation encounters any errors use rvm to install an updated version of ruby </a:t>
            </a:r>
          </a:p>
        </p:txBody>
      </p:sp>
    </p:spTree>
    <p:extLst>
      <p:ext uri="{BB962C8B-B14F-4D97-AF65-F5344CB8AC3E}">
        <p14:creationId xmlns:p14="http://schemas.microsoft.com/office/powerpoint/2010/main" val="30150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 in to AppFog – Client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work folder for the appfog project </a:t>
            </a:r>
          </a:p>
          <a:p>
            <a:r>
              <a:rPr lang="en-US" dirty="0" smtClean="0"/>
              <a:t>Simply type $ af login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to AppFog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crate a new app by simply clicking New App .</a:t>
            </a:r>
          </a:p>
          <a:p>
            <a:r>
              <a:rPr lang="en-US" dirty="0" smtClean="0"/>
              <a:t>Select the technology you prefer to create an application </a:t>
            </a:r>
          </a:p>
          <a:p>
            <a:r>
              <a:rPr lang="en-US" dirty="0" smtClean="0"/>
              <a:t>Select an infrastructure. </a:t>
            </a:r>
          </a:p>
          <a:p>
            <a:pPr lvl="1"/>
            <a:r>
              <a:rPr lang="en-US" dirty="0" smtClean="0"/>
              <a:t>AWS </a:t>
            </a:r>
          </a:p>
          <a:p>
            <a:pPr lvl="1"/>
            <a:r>
              <a:rPr lang="en-US" dirty="0" smtClean="0"/>
              <a:t>HP Openstack AZ 2</a:t>
            </a:r>
          </a:p>
          <a:p>
            <a:r>
              <a:rPr lang="en-US" dirty="0" smtClean="0"/>
              <a:t>Choose a subdomain .</a:t>
            </a:r>
          </a:p>
          <a:p>
            <a:r>
              <a:rPr lang="en-US" dirty="0" smtClean="0"/>
              <a:t>Hit on create app button </a:t>
            </a:r>
          </a:p>
          <a:p>
            <a:r>
              <a:rPr lang="en-US" dirty="0" smtClean="0"/>
              <a:t>Once done click on my apps 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9x-template-black">
  <a:themeElements>
    <a:clrScheme name="99X colors for table and charts">
      <a:dk1>
        <a:srgbClr val="333333"/>
      </a:dk1>
      <a:lt1>
        <a:srgbClr val="FFFFFF"/>
      </a:lt1>
      <a:dk2>
        <a:srgbClr val="3F3F3F"/>
      </a:dk2>
      <a:lt2>
        <a:srgbClr val="EEECE1"/>
      </a:lt2>
      <a:accent1>
        <a:srgbClr val="F05524"/>
      </a:accent1>
      <a:accent2>
        <a:srgbClr val="3F3F3F"/>
      </a:accent2>
      <a:accent3>
        <a:srgbClr val="8B8B8B"/>
      </a:accent3>
      <a:accent4>
        <a:srgbClr val="B2B2B2"/>
      </a:accent4>
      <a:accent5>
        <a:srgbClr val="FDEEE9"/>
      </a:accent5>
      <a:accent6>
        <a:srgbClr val="FDE6DE"/>
      </a:accent6>
      <a:hlink>
        <a:srgbClr val="333333"/>
      </a:hlink>
      <a:folHlink>
        <a:srgbClr val="3F3F3F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99x-template-black</Template>
  <TotalTime>41</TotalTime>
  <Words>998</Words>
  <Application>Microsoft Office PowerPoint</Application>
  <PresentationFormat>On-screen Show (16:9)</PresentationFormat>
  <Paragraphs>193</Paragraphs>
  <Slides>30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99x-template-black</vt:lpstr>
      <vt:lpstr>AppFog</vt:lpstr>
      <vt:lpstr>Introduction</vt:lpstr>
      <vt:lpstr>Infrastructure </vt:lpstr>
      <vt:lpstr>Getting Started</vt:lpstr>
      <vt:lpstr>Package details</vt:lpstr>
      <vt:lpstr>Prerequisites</vt:lpstr>
      <vt:lpstr>Installation </vt:lpstr>
      <vt:lpstr>Log in to AppFog – Client tool</vt:lpstr>
      <vt:lpstr>Log in to AppFog web</vt:lpstr>
      <vt:lpstr>Application Console</vt:lpstr>
      <vt:lpstr>Application Console – Mission Control</vt:lpstr>
      <vt:lpstr>Application Console</vt:lpstr>
      <vt:lpstr>Application Console - Services</vt:lpstr>
      <vt:lpstr>Application Console - Services</vt:lpstr>
      <vt:lpstr>Application Console - Services</vt:lpstr>
      <vt:lpstr>Application Console - Add-ons</vt:lpstr>
      <vt:lpstr>Application Console - Add-ons</vt:lpstr>
      <vt:lpstr>Application Console - Add-ons</vt:lpstr>
      <vt:lpstr>Application Console – Add-ons</vt:lpstr>
      <vt:lpstr>Application Console – Add-ons</vt:lpstr>
      <vt:lpstr>Application Console – Add-ons</vt:lpstr>
      <vt:lpstr>Application Console – Update Source code</vt:lpstr>
      <vt:lpstr>Application Console – Domain Names</vt:lpstr>
      <vt:lpstr>Application Console – Domain Names</vt:lpstr>
      <vt:lpstr>Application Console – Environment variables</vt:lpstr>
      <vt:lpstr>Application Console - Clone</vt:lpstr>
      <vt:lpstr>Application Console - Settings</vt:lpstr>
      <vt:lpstr>Appfog </vt:lpstr>
      <vt:lpstr>Question  Time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99xcnra</dc:creator>
  <cp:lastModifiedBy>Gayan Kalanamith Mannapperuma</cp:lastModifiedBy>
  <cp:revision>8</cp:revision>
  <dcterms:created xsi:type="dcterms:W3CDTF">2012-10-31T04:45:41Z</dcterms:created>
  <dcterms:modified xsi:type="dcterms:W3CDTF">2014-01-03T10:04:37Z</dcterms:modified>
</cp:coreProperties>
</file>