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8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1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7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1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5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1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1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1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1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4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1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9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90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1EA92DDE-C61E-CBBB-82F1-39C5A37E7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8193D-F72C-BF2B-23E0-2A037D8BA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Working memory, whiteboard and task swapping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14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5C53-6682-BC8F-1F17-D9511994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6D9EF-8D7A-E017-1328-611B4C6D9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Tracks all thing happening</a:t>
            </a:r>
          </a:p>
          <a:p>
            <a:r>
              <a:rPr lang="en-GB" dirty="0"/>
              <a:t>Fragments are added at each turn or tool execution step</a:t>
            </a:r>
          </a:p>
          <a:p>
            <a:r>
              <a:rPr lang="en-GB" dirty="0"/>
              <a:t>Provides back a list of relevant fragments for current task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6C068-E0EE-96A6-FA9B-603A147B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3BF94-78BC-ABDD-08FF-9ADFA08B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E8A97-BCAC-B3B2-992A-03FC5A59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6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3D94-8237-5BD5-B3F3-114948C7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and perspectives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9BE49-E834-BB07-7D73-2652AE648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new memories are added to the working memory the task extracts perspective from memory that are relevant to the goal</a:t>
            </a:r>
          </a:p>
          <a:p>
            <a:r>
              <a:rPr lang="en-GB" dirty="0"/>
              <a:t>As the user interaction progresses it tracks focus and goal trajectory changing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A2640-BEF2-3921-0370-1131460C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4455C-059F-2182-32E8-4DF6A0E7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C231C-BC9F-5E25-A40E-76989919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2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E520-0FDC-3BDB-5999-DC2AAEB9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329B9-9C67-1B69-4A80-27CE26414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Tracks the progress in achieving a goal</a:t>
            </a:r>
          </a:p>
          <a:p>
            <a:r>
              <a:rPr lang="en-GB" dirty="0"/>
              <a:t>Notes each step done so far</a:t>
            </a:r>
          </a:p>
          <a:p>
            <a:r>
              <a:rPr lang="en-GB" dirty="0"/>
              <a:t>Track facts and discoveries as relevant highlight as moving toward the goal</a:t>
            </a:r>
          </a:p>
          <a:p>
            <a:r>
              <a:rPr lang="en-GB" dirty="0"/>
              <a:t>Consumes perspectives aligned with the current task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D1EC7-45EE-A12B-052B-7C9C3137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D3E34-DE72-9A8C-B174-E3B03D0E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AAADD-EA3E-DCF7-2341-7E895E00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5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82407-CE97-2BC3-C01B-9D299DE5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02611-66D7-DB62-9046-AB24BAD4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FFDA0-1E5B-2BA3-1B42-4AC09FE4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CAF49C-B3C1-9BE8-0A4F-03BACD3404E4}"/>
              </a:ext>
            </a:extLst>
          </p:cNvPr>
          <p:cNvSpPr/>
          <p:nvPr/>
        </p:nvSpPr>
        <p:spPr>
          <a:xfrm>
            <a:off x="2317750" y="2628900"/>
            <a:ext cx="1447800" cy="1384300"/>
          </a:xfrm>
          <a:prstGeom prst="ellipse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Agent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AEC94E-C462-F862-0774-7299EA668243}"/>
              </a:ext>
            </a:extLst>
          </p:cNvPr>
          <p:cNvSpPr/>
          <p:nvPr/>
        </p:nvSpPr>
        <p:spPr>
          <a:xfrm>
            <a:off x="7156450" y="1193800"/>
            <a:ext cx="1447800" cy="1384300"/>
          </a:xfrm>
          <a:prstGeom prst="ellipse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White board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BCC560-DBB6-3EDA-CD0F-B7CA870EC11E}"/>
              </a:ext>
            </a:extLst>
          </p:cNvPr>
          <p:cNvSpPr/>
          <p:nvPr/>
        </p:nvSpPr>
        <p:spPr>
          <a:xfrm>
            <a:off x="7156450" y="2768600"/>
            <a:ext cx="1447800" cy="1384300"/>
          </a:xfrm>
          <a:prstGeom prst="ellipse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Task memory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11D3DE-0702-AAE2-F81E-005925E21343}"/>
              </a:ext>
            </a:extLst>
          </p:cNvPr>
          <p:cNvSpPr/>
          <p:nvPr/>
        </p:nvSpPr>
        <p:spPr>
          <a:xfrm>
            <a:off x="7156450" y="4391025"/>
            <a:ext cx="1447800" cy="1384300"/>
          </a:xfrm>
          <a:prstGeom prst="ellipse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Working memory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AB332F-88FF-A6B9-03EB-9AC25085CCBE}"/>
              </a:ext>
            </a:extLst>
          </p:cNvPr>
          <p:cNvSpPr/>
          <p:nvPr/>
        </p:nvSpPr>
        <p:spPr>
          <a:xfrm>
            <a:off x="3964551" y="1384300"/>
            <a:ext cx="1447800" cy="1384300"/>
          </a:xfrm>
          <a:prstGeom prst="ellipse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C79E269-27E3-BBC7-B556-0CF2CCE408B5}"/>
              </a:ext>
            </a:extLst>
          </p:cNvPr>
          <p:cNvCxnSpPr>
            <a:stCxn id="11" idx="2"/>
            <a:endCxn id="7" idx="0"/>
          </p:cNvCxnSpPr>
          <p:nvPr/>
        </p:nvCxnSpPr>
        <p:spPr>
          <a:xfrm rot="10800000" flipV="1">
            <a:off x="3041651" y="2076450"/>
            <a:ext cx="922901" cy="5524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6C58B864-30A5-63A6-AD18-F2B3D355125E}"/>
              </a:ext>
            </a:extLst>
          </p:cNvPr>
          <p:cNvCxnSpPr>
            <a:stCxn id="7" idx="6"/>
            <a:endCxn id="11" idx="4"/>
          </p:cNvCxnSpPr>
          <p:nvPr/>
        </p:nvCxnSpPr>
        <p:spPr>
          <a:xfrm flipV="1">
            <a:off x="3765550" y="2768600"/>
            <a:ext cx="922901" cy="5524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55C132BA-2B17-96D4-2D32-119C1237C781}"/>
              </a:ext>
            </a:extLst>
          </p:cNvPr>
          <p:cNvCxnSpPr>
            <a:cxnSpLocks/>
            <a:stCxn id="7" idx="4"/>
            <a:endCxn id="10" idx="2"/>
          </p:cNvCxnSpPr>
          <p:nvPr/>
        </p:nvCxnSpPr>
        <p:spPr>
          <a:xfrm rot="16200000" flipH="1">
            <a:off x="4564063" y="2490787"/>
            <a:ext cx="1069975" cy="41148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4EA0941-597C-F1B2-ECA9-37DBCFE0EB07}"/>
              </a:ext>
            </a:extLst>
          </p:cNvPr>
          <p:cNvCxnSpPr>
            <a:stCxn id="10" idx="6"/>
            <a:endCxn id="9" idx="6"/>
          </p:cNvCxnSpPr>
          <p:nvPr/>
        </p:nvCxnSpPr>
        <p:spPr>
          <a:xfrm flipV="1">
            <a:off x="8604250" y="3460750"/>
            <a:ext cx="12700" cy="1622425"/>
          </a:xfrm>
          <a:prstGeom prst="curvedConnector3">
            <a:avLst>
              <a:gd name="adj1" fmla="val 52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547A775-B835-ED28-C88D-15573657EB36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8604250" y="1885950"/>
            <a:ext cx="12700" cy="1574800"/>
          </a:xfrm>
          <a:prstGeom prst="curvedConnector3">
            <a:avLst>
              <a:gd name="adj1" fmla="val 49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63FE6D12-C387-6438-C69B-BD0D7DC14AA6}"/>
              </a:ext>
            </a:extLst>
          </p:cNvPr>
          <p:cNvCxnSpPr>
            <a:stCxn id="8" idx="2"/>
            <a:endCxn id="7" idx="5"/>
          </p:cNvCxnSpPr>
          <p:nvPr/>
        </p:nvCxnSpPr>
        <p:spPr>
          <a:xfrm rot="10800000" flipV="1">
            <a:off x="3553526" y="1885950"/>
            <a:ext cx="3602925" cy="1924524"/>
          </a:xfrm>
          <a:prstGeom prst="curvedConnector4">
            <a:avLst>
              <a:gd name="adj1" fmla="val 38246"/>
              <a:gd name="adj2" fmla="val 115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5AA8A4C-4F59-706C-0AB3-BFEE85044C9E}"/>
              </a:ext>
            </a:extLst>
          </p:cNvPr>
          <p:cNvCxnSpPr>
            <a:stCxn id="10" idx="1"/>
            <a:endCxn id="7" idx="5"/>
          </p:cNvCxnSpPr>
          <p:nvPr/>
        </p:nvCxnSpPr>
        <p:spPr>
          <a:xfrm flipH="1">
            <a:off x="3553525" y="3477966"/>
            <a:ext cx="4100700" cy="3325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D4DDCE5-CC67-A869-6AE0-B8D2269712FF}"/>
              </a:ext>
            </a:extLst>
          </p:cNvPr>
          <p:cNvSpPr/>
          <p:nvPr/>
        </p:nvSpPr>
        <p:spPr>
          <a:xfrm>
            <a:off x="6750050" y="1123949"/>
            <a:ext cx="2235200" cy="3098801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68387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203835"/>
      </a:dk2>
      <a:lt2>
        <a:srgbClr val="E8E4E2"/>
      </a:lt2>
      <a:accent1>
        <a:srgbClr val="49A3C7"/>
      </a:accent1>
      <a:accent2>
        <a:srgbClr val="36B1A1"/>
      </a:accent2>
      <a:accent3>
        <a:srgbClr val="43B577"/>
      </a:accent3>
      <a:accent4>
        <a:srgbClr val="37B53C"/>
      </a:accent4>
      <a:accent5>
        <a:srgbClr val="6CB241"/>
      </a:accent5>
      <a:accent6>
        <a:srgbClr val="93AB34"/>
      </a:accent6>
      <a:hlink>
        <a:srgbClr val="BF643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Calisto MT</vt:lpstr>
      <vt:lpstr>Univers Condensed</vt:lpstr>
      <vt:lpstr>ChronicleVTI</vt:lpstr>
      <vt:lpstr>Working memory, whiteboard and task swapping</vt:lpstr>
      <vt:lpstr>Working memory</vt:lpstr>
      <vt:lpstr>Task and perspectives</vt:lpstr>
      <vt:lpstr>whiteboard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memory, whiteboard and task swapping</dc:title>
  <dc:creator>Diego Colombo (HE/HIM)</dc:creator>
  <cp:lastModifiedBy>Diego Colombo (HE/HIM)</cp:lastModifiedBy>
  <cp:revision>4</cp:revision>
  <dcterms:created xsi:type="dcterms:W3CDTF">2024-05-14T17:49:51Z</dcterms:created>
  <dcterms:modified xsi:type="dcterms:W3CDTF">2024-06-17T14:44:11Z</dcterms:modified>
</cp:coreProperties>
</file>