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2" r:id="rId2"/>
    <p:sldId id="258" r:id="rId3"/>
    <p:sldId id="259" r:id="rId4"/>
    <p:sldId id="256" r:id="rId5"/>
    <p:sldId id="260" r:id="rId6"/>
    <p:sldId id="266" r:id="rId7"/>
    <p:sldId id="264" r:id="rId8"/>
    <p:sldId id="257" r:id="rId9"/>
    <p:sldId id="261" r:id="rId10"/>
    <p:sldId id="263" r:id="rId11"/>
    <p:sldId id="265"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84" autoAdjust="0"/>
  </p:normalViewPr>
  <p:slideViewPr>
    <p:cSldViewPr snapToGrid="0">
      <p:cViewPr varScale="1">
        <p:scale>
          <a:sx n="68" d="100"/>
          <a:sy n="68" d="100"/>
        </p:scale>
        <p:origin x="7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EA9702-A526-4535-B56A-FEC6F9D53858}" type="datetimeFigureOut">
              <a:rPr kumimoji="1" lang="ja-JP" altLang="en-US" smtClean="0"/>
              <a:t>2017/4/19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15C431-B267-4792-B402-3329C23F1A6F}" type="slidenum">
              <a:rPr kumimoji="1" lang="ja-JP" altLang="en-US" smtClean="0"/>
              <a:t>‹#›</a:t>
            </a:fld>
            <a:endParaRPr kumimoji="1" lang="ja-JP" altLang="en-US"/>
          </a:p>
        </p:txBody>
      </p:sp>
    </p:spTree>
    <p:extLst>
      <p:ext uri="{BB962C8B-B14F-4D97-AF65-F5344CB8AC3E}">
        <p14:creationId xmlns:p14="http://schemas.microsoft.com/office/powerpoint/2010/main" val="6976425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815C431-B267-4792-B402-3329C23F1A6F}" type="slidenum">
              <a:rPr kumimoji="1" lang="ja-JP" altLang="en-US" smtClean="0"/>
              <a:t>4</a:t>
            </a:fld>
            <a:endParaRPr kumimoji="1" lang="ja-JP" altLang="en-US"/>
          </a:p>
        </p:txBody>
      </p:sp>
    </p:spTree>
    <p:extLst>
      <p:ext uri="{BB962C8B-B14F-4D97-AF65-F5344CB8AC3E}">
        <p14:creationId xmlns:p14="http://schemas.microsoft.com/office/powerpoint/2010/main" val="1902109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815C431-B267-4792-B402-3329C23F1A6F}" type="slidenum">
              <a:rPr kumimoji="1" lang="ja-JP" altLang="en-US" smtClean="0"/>
              <a:t>5</a:t>
            </a:fld>
            <a:endParaRPr kumimoji="1" lang="ja-JP" altLang="en-US"/>
          </a:p>
        </p:txBody>
      </p:sp>
    </p:spTree>
    <p:extLst>
      <p:ext uri="{BB962C8B-B14F-4D97-AF65-F5344CB8AC3E}">
        <p14:creationId xmlns:p14="http://schemas.microsoft.com/office/powerpoint/2010/main" val="1562429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815C431-B267-4792-B402-3329C23F1A6F}" type="slidenum">
              <a:rPr kumimoji="1" lang="ja-JP" altLang="en-US" smtClean="0"/>
              <a:t>6</a:t>
            </a:fld>
            <a:endParaRPr kumimoji="1" lang="ja-JP" altLang="en-US"/>
          </a:p>
        </p:txBody>
      </p:sp>
    </p:spTree>
    <p:extLst>
      <p:ext uri="{BB962C8B-B14F-4D97-AF65-F5344CB8AC3E}">
        <p14:creationId xmlns:p14="http://schemas.microsoft.com/office/powerpoint/2010/main" val="2648506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815C431-B267-4792-B402-3329C23F1A6F}" type="slidenum">
              <a:rPr kumimoji="1" lang="ja-JP" altLang="en-US" smtClean="0"/>
              <a:t>9</a:t>
            </a:fld>
            <a:endParaRPr kumimoji="1" lang="ja-JP" altLang="en-US"/>
          </a:p>
        </p:txBody>
      </p:sp>
    </p:spTree>
    <p:extLst>
      <p:ext uri="{BB962C8B-B14F-4D97-AF65-F5344CB8AC3E}">
        <p14:creationId xmlns:p14="http://schemas.microsoft.com/office/powerpoint/2010/main" val="2534358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A440FFB-E742-438E-ABC5-31E34940A109}" type="datetimeFigureOut">
              <a:rPr kumimoji="1" lang="ja-JP" altLang="en-US" smtClean="0"/>
              <a:t>2017/4/19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83C6096-F0CF-4381-8AF1-D2C638A54B02}" type="slidenum">
              <a:rPr kumimoji="1" lang="ja-JP" altLang="en-US" smtClean="0"/>
              <a:t>‹#›</a:t>
            </a:fld>
            <a:endParaRPr kumimoji="1" lang="ja-JP" altLang="en-US"/>
          </a:p>
        </p:txBody>
      </p:sp>
    </p:spTree>
    <p:extLst>
      <p:ext uri="{BB962C8B-B14F-4D97-AF65-F5344CB8AC3E}">
        <p14:creationId xmlns:p14="http://schemas.microsoft.com/office/powerpoint/2010/main" val="578073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A440FFB-E742-438E-ABC5-31E34940A109}" type="datetimeFigureOut">
              <a:rPr kumimoji="1" lang="ja-JP" altLang="en-US" smtClean="0"/>
              <a:t>2017/4/19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83C6096-F0CF-4381-8AF1-D2C638A54B02}" type="slidenum">
              <a:rPr kumimoji="1" lang="ja-JP" altLang="en-US" smtClean="0"/>
              <a:t>‹#›</a:t>
            </a:fld>
            <a:endParaRPr kumimoji="1" lang="ja-JP" altLang="en-US"/>
          </a:p>
        </p:txBody>
      </p:sp>
    </p:spTree>
    <p:extLst>
      <p:ext uri="{BB962C8B-B14F-4D97-AF65-F5344CB8AC3E}">
        <p14:creationId xmlns:p14="http://schemas.microsoft.com/office/powerpoint/2010/main" val="570648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A440FFB-E742-438E-ABC5-31E34940A109}" type="datetimeFigureOut">
              <a:rPr kumimoji="1" lang="ja-JP" altLang="en-US" smtClean="0"/>
              <a:t>2017/4/19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83C6096-F0CF-4381-8AF1-D2C638A54B02}" type="slidenum">
              <a:rPr kumimoji="1" lang="ja-JP" altLang="en-US" smtClean="0"/>
              <a:t>‹#›</a:t>
            </a:fld>
            <a:endParaRPr kumimoji="1" lang="ja-JP" altLang="en-US"/>
          </a:p>
        </p:txBody>
      </p:sp>
    </p:spTree>
    <p:extLst>
      <p:ext uri="{BB962C8B-B14F-4D97-AF65-F5344CB8AC3E}">
        <p14:creationId xmlns:p14="http://schemas.microsoft.com/office/powerpoint/2010/main" val="318563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A440FFB-E742-438E-ABC5-31E34940A109}" type="datetimeFigureOut">
              <a:rPr kumimoji="1" lang="ja-JP" altLang="en-US" smtClean="0"/>
              <a:t>2017/4/19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83C6096-F0CF-4381-8AF1-D2C638A54B02}" type="slidenum">
              <a:rPr kumimoji="1" lang="ja-JP" altLang="en-US" smtClean="0"/>
              <a:t>‹#›</a:t>
            </a:fld>
            <a:endParaRPr kumimoji="1" lang="ja-JP" altLang="en-US"/>
          </a:p>
        </p:txBody>
      </p:sp>
    </p:spTree>
    <p:extLst>
      <p:ext uri="{BB962C8B-B14F-4D97-AF65-F5344CB8AC3E}">
        <p14:creationId xmlns:p14="http://schemas.microsoft.com/office/powerpoint/2010/main" val="221643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A440FFB-E742-438E-ABC5-31E34940A109}" type="datetimeFigureOut">
              <a:rPr kumimoji="1" lang="ja-JP" altLang="en-US" smtClean="0"/>
              <a:t>2017/4/19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83C6096-F0CF-4381-8AF1-D2C638A54B02}" type="slidenum">
              <a:rPr kumimoji="1" lang="ja-JP" altLang="en-US" smtClean="0"/>
              <a:t>‹#›</a:t>
            </a:fld>
            <a:endParaRPr kumimoji="1" lang="ja-JP" altLang="en-US"/>
          </a:p>
        </p:txBody>
      </p:sp>
    </p:spTree>
    <p:extLst>
      <p:ext uri="{BB962C8B-B14F-4D97-AF65-F5344CB8AC3E}">
        <p14:creationId xmlns:p14="http://schemas.microsoft.com/office/powerpoint/2010/main" val="2083861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A440FFB-E742-438E-ABC5-31E34940A109}" type="datetimeFigureOut">
              <a:rPr kumimoji="1" lang="ja-JP" altLang="en-US" smtClean="0"/>
              <a:t>2017/4/19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83C6096-F0CF-4381-8AF1-D2C638A54B02}" type="slidenum">
              <a:rPr kumimoji="1" lang="ja-JP" altLang="en-US" smtClean="0"/>
              <a:t>‹#›</a:t>
            </a:fld>
            <a:endParaRPr kumimoji="1" lang="ja-JP" altLang="en-US"/>
          </a:p>
        </p:txBody>
      </p:sp>
    </p:spTree>
    <p:extLst>
      <p:ext uri="{BB962C8B-B14F-4D97-AF65-F5344CB8AC3E}">
        <p14:creationId xmlns:p14="http://schemas.microsoft.com/office/powerpoint/2010/main" val="4184485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A440FFB-E742-438E-ABC5-31E34940A109}" type="datetimeFigureOut">
              <a:rPr kumimoji="1" lang="ja-JP" altLang="en-US" smtClean="0"/>
              <a:t>2017/4/19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83C6096-F0CF-4381-8AF1-D2C638A54B02}" type="slidenum">
              <a:rPr kumimoji="1" lang="ja-JP" altLang="en-US" smtClean="0"/>
              <a:t>‹#›</a:t>
            </a:fld>
            <a:endParaRPr kumimoji="1" lang="ja-JP" altLang="en-US"/>
          </a:p>
        </p:txBody>
      </p:sp>
    </p:spTree>
    <p:extLst>
      <p:ext uri="{BB962C8B-B14F-4D97-AF65-F5344CB8AC3E}">
        <p14:creationId xmlns:p14="http://schemas.microsoft.com/office/powerpoint/2010/main" val="1070204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A440FFB-E742-438E-ABC5-31E34940A109}" type="datetimeFigureOut">
              <a:rPr kumimoji="1" lang="ja-JP" altLang="en-US" smtClean="0"/>
              <a:t>2017/4/19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83C6096-F0CF-4381-8AF1-D2C638A54B02}" type="slidenum">
              <a:rPr kumimoji="1" lang="ja-JP" altLang="en-US" smtClean="0"/>
              <a:t>‹#›</a:t>
            </a:fld>
            <a:endParaRPr kumimoji="1" lang="ja-JP" altLang="en-US"/>
          </a:p>
        </p:txBody>
      </p:sp>
    </p:spTree>
    <p:extLst>
      <p:ext uri="{BB962C8B-B14F-4D97-AF65-F5344CB8AC3E}">
        <p14:creationId xmlns:p14="http://schemas.microsoft.com/office/powerpoint/2010/main" val="3233263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A440FFB-E742-438E-ABC5-31E34940A109}" type="datetimeFigureOut">
              <a:rPr kumimoji="1" lang="ja-JP" altLang="en-US" smtClean="0"/>
              <a:t>2017/4/19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83C6096-F0CF-4381-8AF1-D2C638A54B02}" type="slidenum">
              <a:rPr kumimoji="1" lang="ja-JP" altLang="en-US" smtClean="0"/>
              <a:t>‹#›</a:t>
            </a:fld>
            <a:endParaRPr kumimoji="1" lang="ja-JP" altLang="en-US"/>
          </a:p>
        </p:txBody>
      </p:sp>
    </p:spTree>
    <p:extLst>
      <p:ext uri="{BB962C8B-B14F-4D97-AF65-F5344CB8AC3E}">
        <p14:creationId xmlns:p14="http://schemas.microsoft.com/office/powerpoint/2010/main" val="1578646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A440FFB-E742-438E-ABC5-31E34940A109}" type="datetimeFigureOut">
              <a:rPr kumimoji="1" lang="ja-JP" altLang="en-US" smtClean="0"/>
              <a:t>2017/4/19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83C6096-F0CF-4381-8AF1-D2C638A54B02}" type="slidenum">
              <a:rPr kumimoji="1" lang="ja-JP" altLang="en-US" smtClean="0"/>
              <a:t>‹#›</a:t>
            </a:fld>
            <a:endParaRPr kumimoji="1" lang="ja-JP" altLang="en-US"/>
          </a:p>
        </p:txBody>
      </p:sp>
    </p:spTree>
    <p:extLst>
      <p:ext uri="{BB962C8B-B14F-4D97-AF65-F5344CB8AC3E}">
        <p14:creationId xmlns:p14="http://schemas.microsoft.com/office/powerpoint/2010/main" val="509110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A440FFB-E742-438E-ABC5-31E34940A109}" type="datetimeFigureOut">
              <a:rPr kumimoji="1" lang="ja-JP" altLang="en-US" smtClean="0"/>
              <a:t>2017/4/19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83C6096-F0CF-4381-8AF1-D2C638A54B02}" type="slidenum">
              <a:rPr kumimoji="1" lang="ja-JP" altLang="en-US" smtClean="0"/>
              <a:t>‹#›</a:t>
            </a:fld>
            <a:endParaRPr kumimoji="1" lang="ja-JP" altLang="en-US"/>
          </a:p>
        </p:txBody>
      </p:sp>
    </p:spTree>
    <p:extLst>
      <p:ext uri="{BB962C8B-B14F-4D97-AF65-F5344CB8AC3E}">
        <p14:creationId xmlns:p14="http://schemas.microsoft.com/office/powerpoint/2010/main" val="2854148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440FFB-E742-438E-ABC5-31E34940A109}" type="datetimeFigureOut">
              <a:rPr kumimoji="1" lang="ja-JP" altLang="en-US" smtClean="0"/>
              <a:t>2017/4/19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3C6096-F0CF-4381-8AF1-D2C638A54B02}" type="slidenum">
              <a:rPr kumimoji="1" lang="ja-JP" altLang="en-US" smtClean="0"/>
              <a:t>‹#›</a:t>
            </a:fld>
            <a:endParaRPr kumimoji="1" lang="ja-JP" altLang="en-US"/>
          </a:p>
        </p:txBody>
      </p:sp>
    </p:spTree>
    <p:extLst>
      <p:ext uri="{BB962C8B-B14F-4D97-AF65-F5344CB8AC3E}">
        <p14:creationId xmlns:p14="http://schemas.microsoft.com/office/powerpoint/2010/main" val="3300469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microsoft.com/office/2007/relationships/hdphoto" Target="../media/hdphoto2.wdp"/><Relationship Id="rId7" Type="http://schemas.openxmlformats.org/officeDocument/2006/relationships/image" Target="../media/image44.png"/><Relationship Id="rId12"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43.png"/><Relationship Id="rId11" Type="http://schemas.microsoft.com/office/2007/relationships/hdphoto" Target="../media/hdphoto3.wdp"/><Relationship Id="rId5" Type="http://schemas.openxmlformats.org/officeDocument/2006/relationships/image" Target="../media/image42.png"/><Relationship Id="rId10" Type="http://schemas.openxmlformats.org/officeDocument/2006/relationships/image" Target="../media/image46.png"/><Relationship Id="rId4" Type="http://schemas.openxmlformats.org/officeDocument/2006/relationships/image" Target="../media/image41.png"/><Relationship Id="rId9" Type="http://schemas.openxmlformats.org/officeDocument/2006/relationships/image" Target="../media/image45.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7.jp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microsoft.com/office/2007/relationships/hdphoto" Target="../media/hdphoto1.wdp"/><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microsoft.com/office/2007/relationships/hdphoto" Target="../media/hdphoto2.wdp"/><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microsoft.com/office/2007/relationships/hdphoto" Target="../media/hdphoto2.wdp"/><Relationship Id="rId7"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8.png"/><Relationship Id="rId5" Type="http://schemas.openxmlformats.org/officeDocument/2006/relationships/image" Target="../media/image8.png"/><Relationship Id="rId10" Type="http://schemas.openxmlformats.org/officeDocument/2006/relationships/image" Target="../media/image17.png"/><Relationship Id="rId4" Type="http://schemas.openxmlformats.org/officeDocument/2006/relationships/image" Target="../media/image7.pn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5.png"/><Relationship Id="rId7" Type="http://schemas.openxmlformats.org/officeDocument/2006/relationships/image" Target="../media/image8.png"/><Relationship Id="rId12"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2.png"/><Relationship Id="rId5" Type="http://schemas.openxmlformats.org/officeDocument/2006/relationships/image" Target="../media/image6.png"/><Relationship Id="rId10" Type="http://schemas.openxmlformats.org/officeDocument/2006/relationships/image" Target="../media/image21.png"/><Relationship Id="rId4" Type="http://schemas.microsoft.com/office/2007/relationships/hdphoto" Target="../media/hdphoto2.wdp"/><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6.png"/><Relationship Id="rId7" Type="http://schemas.openxmlformats.org/officeDocument/2006/relationships/image" Target="../media/image5.png"/><Relationship Id="rId12"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7.png"/><Relationship Id="rId5" Type="http://schemas.openxmlformats.org/officeDocument/2006/relationships/image" Target="../media/image7.png"/><Relationship Id="rId10" Type="http://schemas.openxmlformats.org/officeDocument/2006/relationships/image" Target="../media/image26.png"/><Relationship Id="rId4" Type="http://schemas.microsoft.com/office/2007/relationships/hdphoto" Target="../media/hdphoto2.wdp"/><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5.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microsoft.com/office/2007/relationships/hdphoto" Target="../media/hdphoto2.wdp"/><Relationship Id="rId9" Type="http://schemas.openxmlformats.org/officeDocument/2006/relationships/image" Target="../media/image33.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microsoft.com/office/2007/relationships/hdphoto" Target="../media/hdphoto2.wdp"/><Relationship Id="rId7" Type="http://schemas.openxmlformats.org/officeDocument/2006/relationships/image" Target="../media/image35.png"/><Relationship Id="rId12" Type="http://schemas.openxmlformats.org/officeDocument/2006/relationships/image" Target="../media/image3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7.png"/><Relationship Id="rId5" Type="http://schemas.openxmlformats.org/officeDocument/2006/relationships/image" Target="../media/image8.png"/><Relationship Id="rId10" Type="http://schemas.openxmlformats.org/officeDocument/2006/relationships/image" Target="../media/image36.png"/><Relationship Id="rId4" Type="http://schemas.openxmlformats.org/officeDocument/2006/relationships/image" Target="../media/image7.png"/><Relationship Id="rId9"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309639" y="2185181"/>
            <a:ext cx="9376228" cy="1015663"/>
          </a:xfrm>
          <a:prstGeom prst="rect">
            <a:avLst/>
          </a:prstGeom>
          <a:solidFill>
            <a:schemeClr val="bg1"/>
          </a:solidFill>
          <a:ln w="117475">
            <a:solidFill>
              <a:schemeClr val="accent1"/>
            </a:solidFill>
          </a:ln>
        </p:spPr>
        <p:txBody>
          <a:bodyPr wrap="square" rtlCol="0">
            <a:spAutoFit/>
          </a:bodyPr>
          <a:lstStyle/>
          <a:p>
            <a:r>
              <a:rPr kumimoji="1" lang="ja-JP" altLang="en-US" sz="6000" b="1" dirty="0" smtClean="0"/>
              <a:t>ヤマタノ洗濯オロチ（仮）</a:t>
            </a:r>
            <a:endParaRPr kumimoji="1" lang="ja-JP" altLang="en-US" sz="6000" b="1" dirty="0"/>
          </a:p>
        </p:txBody>
      </p:sp>
      <p:sp>
        <p:nvSpPr>
          <p:cNvPr id="5" name="テキスト ボックス 4"/>
          <p:cNvSpPr txBox="1"/>
          <p:nvPr/>
        </p:nvSpPr>
        <p:spPr>
          <a:xfrm>
            <a:off x="7844975" y="5145313"/>
            <a:ext cx="3809996" cy="1015663"/>
          </a:xfrm>
          <a:prstGeom prst="rect">
            <a:avLst/>
          </a:prstGeom>
          <a:solidFill>
            <a:schemeClr val="bg1"/>
          </a:solidFill>
          <a:ln w="117475">
            <a:solidFill>
              <a:schemeClr val="accent1"/>
            </a:solidFill>
          </a:ln>
        </p:spPr>
        <p:txBody>
          <a:bodyPr wrap="square" rtlCol="0">
            <a:spAutoFit/>
          </a:bodyPr>
          <a:lstStyle/>
          <a:p>
            <a:r>
              <a:rPr kumimoji="1" lang="ja-JP" altLang="en-US" sz="2000" b="1" dirty="0" smtClean="0"/>
              <a:t>プレイ人数　　　：１人</a:t>
            </a:r>
            <a:endParaRPr kumimoji="1" lang="en-US" altLang="ja-JP" sz="2000" b="1" dirty="0" smtClean="0"/>
          </a:p>
          <a:p>
            <a:r>
              <a:rPr lang="ja-JP" altLang="en-US" sz="2000" b="1" dirty="0" smtClean="0"/>
              <a:t>ジャンル　　　　：アクション</a:t>
            </a:r>
            <a:endParaRPr lang="en-US" altLang="ja-JP" sz="2000" b="1" dirty="0" smtClean="0"/>
          </a:p>
          <a:p>
            <a:r>
              <a:rPr kumimoji="1" lang="ja-JP" altLang="en-US" sz="2000" b="1" dirty="0" smtClean="0"/>
              <a:t>プラットフォーム：ＰＣ</a:t>
            </a:r>
            <a:endParaRPr kumimoji="1" lang="ja-JP" altLang="en-US" sz="2000" b="1" dirty="0"/>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880" y="3776107"/>
            <a:ext cx="647848" cy="762174"/>
          </a:xfrm>
          <a:prstGeom prst="rect">
            <a:avLst/>
          </a:prstGeom>
        </p:spPr>
      </p:pic>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3605" y="3179071"/>
            <a:ext cx="1308398" cy="978123"/>
          </a:xfrm>
          <a:prstGeom prst="rect">
            <a:avLst/>
          </a:prstGeom>
        </p:spPr>
      </p:pic>
    </p:spTree>
    <p:extLst>
      <p:ext uri="{BB962C8B-B14F-4D97-AF65-F5344CB8AC3E}">
        <p14:creationId xmlns:p14="http://schemas.microsoft.com/office/powerpoint/2010/main" val="1256212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正方形/長方形 23"/>
          <p:cNvSpPr/>
          <p:nvPr/>
        </p:nvSpPr>
        <p:spPr>
          <a:xfrm>
            <a:off x="7663280" y="1709022"/>
            <a:ext cx="2612661" cy="4110995"/>
          </a:xfrm>
          <a:prstGeom prst="rect">
            <a:avLst/>
          </a:prstGeom>
          <a:solidFill>
            <a:schemeClr val="bg1"/>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10307289" y="1709022"/>
            <a:ext cx="1702164" cy="4110995"/>
          </a:xfrm>
          <a:prstGeom prst="rect">
            <a:avLst/>
          </a:prstGeom>
          <a:solidFill>
            <a:schemeClr val="bg1"/>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5239855" y="1708118"/>
            <a:ext cx="2413192" cy="4111899"/>
          </a:xfrm>
          <a:prstGeom prst="rect">
            <a:avLst/>
          </a:prstGeom>
          <a:solidFill>
            <a:schemeClr val="bg1"/>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3067655" y="1700138"/>
            <a:ext cx="2116646" cy="4119880"/>
          </a:xfrm>
          <a:prstGeom prst="rect">
            <a:avLst/>
          </a:prstGeom>
          <a:solidFill>
            <a:schemeClr val="bg1"/>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517645" y="1685624"/>
            <a:ext cx="2506154" cy="4148907"/>
          </a:xfrm>
          <a:prstGeom prst="rect">
            <a:avLst/>
          </a:prstGeom>
          <a:solidFill>
            <a:schemeClr val="bg1"/>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2">
            <a:extLst>
              <a:ext uri="{BEBA8EAE-BF5A-486C-A8C5-ECC9F3942E4B}">
                <a14:imgProps xmlns:a14="http://schemas.microsoft.com/office/drawing/2010/main">
                  <a14:imgLayer r:embed="rId3">
                    <a14:imgEffect>
                      <a14:sharpenSoften amount="81000"/>
                    </a14:imgEffect>
                  </a14:imgLayer>
                </a14:imgProps>
              </a:ext>
              <a:ext uri="{28A0092B-C50C-407E-A947-70E740481C1C}">
                <a14:useLocalDpi xmlns:a14="http://schemas.microsoft.com/office/drawing/2010/main" val="0"/>
              </a:ext>
            </a:extLst>
          </a:blip>
          <a:stretch>
            <a:fillRect/>
          </a:stretch>
        </p:blipFill>
        <p:spPr>
          <a:xfrm>
            <a:off x="277559" y="-171525"/>
            <a:ext cx="5891012" cy="1704807"/>
          </a:xfrm>
          <a:prstGeom prst="rect">
            <a:avLst/>
          </a:prstGeom>
        </p:spPr>
      </p:pic>
      <p:sp>
        <p:nvSpPr>
          <p:cNvPr id="2" name="テキスト ボックス 1"/>
          <p:cNvSpPr txBox="1"/>
          <p:nvPr/>
        </p:nvSpPr>
        <p:spPr>
          <a:xfrm>
            <a:off x="1204683" y="174171"/>
            <a:ext cx="4049485" cy="646331"/>
          </a:xfrm>
          <a:prstGeom prst="rect">
            <a:avLst/>
          </a:prstGeom>
          <a:solidFill>
            <a:schemeClr val="bg1"/>
          </a:solidFill>
        </p:spPr>
        <p:txBody>
          <a:bodyPr wrap="square" rtlCol="0">
            <a:spAutoFit/>
          </a:bodyPr>
          <a:lstStyle/>
          <a:p>
            <a:r>
              <a:rPr lang="ja-JP" altLang="en-US" sz="3600" b="1" dirty="0">
                <a:latin typeface="Rockwell Extra Bold" panose="02060903040505020403" pitchFamily="18" charset="0"/>
                <a:ea typeface="Meiryo UI" panose="020B0604030504040204" pitchFamily="50" charset="-128"/>
                <a:cs typeface="Aharoni" panose="02010803020104030203" pitchFamily="2" charset="-79"/>
              </a:rPr>
              <a:t>服</a:t>
            </a:r>
            <a:r>
              <a:rPr lang="ja-JP" altLang="en-US" sz="3600" b="1" dirty="0" smtClean="0">
                <a:latin typeface="Rockwell Extra Bold" panose="02060903040505020403" pitchFamily="18" charset="0"/>
                <a:ea typeface="Meiryo UI" panose="020B0604030504040204" pitchFamily="50" charset="-128"/>
                <a:cs typeface="Aharoni" panose="02010803020104030203" pitchFamily="2" charset="-79"/>
              </a:rPr>
              <a:t>の種類＆ハンガー</a:t>
            </a:r>
            <a:endParaRPr kumimoji="1" lang="ja-JP" altLang="en-US" sz="3600" b="1" dirty="0" smtClean="0">
              <a:latin typeface="Rockwell Extra Bold" panose="02060903040505020403" pitchFamily="18" charset="0"/>
              <a:ea typeface="Meiryo UI" panose="020B0604030504040204" pitchFamily="50" charset="-128"/>
              <a:cs typeface="Aharoni" panose="02010803020104030203" pitchFamily="2" charset="-79"/>
            </a:endParaRPr>
          </a:p>
        </p:txBody>
      </p:sp>
      <p:sp>
        <p:nvSpPr>
          <p:cNvPr id="5" name="テキスト ボックス 4"/>
          <p:cNvSpPr txBox="1"/>
          <p:nvPr/>
        </p:nvSpPr>
        <p:spPr>
          <a:xfrm>
            <a:off x="10749351" y="1708118"/>
            <a:ext cx="818040" cy="369332"/>
          </a:xfrm>
          <a:prstGeom prst="rect">
            <a:avLst/>
          </a:prstGeom>
          <a:solidFill>
            <a:schemeClr val="bg1"/>
          </a:solidFill>
          <a:ln w="76200">
            <a:solidFill>
              <a:schemeClr val="accent1"/>
            </a:solidFill>
          </a:ln>
        </p:spPr>
        <p:txBody>
          <a:bodyPr wrap="square" rtlCol="0">
            <a:spAutoFit/>
          </a:bodyPr>
          <a:lstStyle/>
          <a:p>
            <a:r>
              <a:rPr kumimoji="1" lang="ja-JP" altLang="en-US" b="1" dirty="0" smtClean="0">
                <a:latin typeface="Meiryo UI" panose="020B0604030504040204" pitchFamily="50" charset="-128"/>
                <a:ea typeface="Meiryo UI" panose="020B0604030504040204" pitchFamily="50" charset="-128"/>
              </a:rPr>
              <a:t>毛玉</a:t>
            </a:r>
            <a:endParaRPr kumimoji="1" lang="en-US" altLang="ja-JP" b="1" dirty="0" smtClean="0">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5657711" y="1748818"/>
            <a:ext cx="1013983" cy="369332"/>
          </a:xfrm>
          <a:prstGeom prst="rect">
            <a:avLst/>
          </a:prstGeom>
          <a:solidFill>
            <a:schemeClr val="bg1"/>
          </a:solidFill>
          <a:ln w="76200">
            <a:solidFill>
              <a:schemeClr val="accent1"/>
            </a:solidFill>
          </a:ln>
        </p:spPr>
        <p:txBody>
          <a:bodyPr wrap="square" rtlCol="0">
            <a:spAutoFit/>
          </a:bodyPr>
          <a:lstStyle/>
          <a:p>
            <a:r>
              <a:rPr lang="ja-JP" altLang="en-US" b="1" dirty="0">
                <a:latin typeface="Meiryo UI" panose="020B0604030504040204" pitchFamily="50" charset="-128"/>
                <a:ea typeface="Meiryo UI" panose="020B0604030504040204" pitchFamily="50" charset="-128"/>
              </a:rPr>
              <a:t>柔軟剤</a:t>
            </a:r>
            <a:endParaRPr kumimoji="1" lang="en-US" altLang="ja-JP" b="1" dirty="0" smtClean="0">
              <a:latin typeface="Meiryo UI" panose="020B0604030504040204" pitchFamily="50" charset="-128"/>
              <a:ea typeface="Meiryo UI" panose="020B0604030504040204" pitchFamily="50" charset="-128"/>
            </a:endParaRPr>
          </a:p>
        </p:txBody>
      </p:sp>
      <p:sp>
        <p:nvSpPr>
          <p:cNvPr id="8" name="テキスト ボックス 7"/>
          <p:cNvSpPr txBox="1"/>
          <p:nvPr/>
        </p:nvSpPr>
        <p:spPr>
          <a:xfrm>
            <a:off x="8490441" y="1715351"/>
            <a:ext cx="983676" cy="369332"/>
          </a:xfrm>
          <a:prstGeom prst="rect">
            <a:avLst/>
          </a:prstGeom>
          <a:solidFill>
            <a:schemeClr val="bg1"/>
          </a:solidFill>
          <a:ln w="76200">
            <a:solidFill>
              <a:schemeClr val="accent1"/>
            </a:solidFill>
          </a:ln>
        </p:spPr>
        <p:txBody>
          <a:bodyPr wrap="square" rtlCol="0">
            <a:spAutoFit/>
          </a:bodyPr>
          <a:lstStyle/>
          <a:p>
            <a:r>
              <a:rPr lang="ja-JP" altLang="en-US" b="1" dirty="0">
                <a:latin typeface="Meiryo UI" panose="020B0604030504040204" pitchFamily="50" charset="-128"/>
                <a:ea typeface="Meiryo UI" panose="020B0604030504040204" pitchFamily="50" charset="-128"/>
              </a:rPr>
              <a:t>ハンガ</a:t>
            </a:r>
            <a:r>
              <a:rPr lang="ja-JP" altLang="en-US" b="1" dirty="0" smtClean="0">
                <a:latin typeface="Meiryo UI" panose="020B0604030504040204" pitchFamily="50" charset="-128"/>
                <a:ea typeface="Meiryo UI" panose="020B0604030504040204" pitchFamily="50" charset="-128"/>
              </a:rPr>
              <a:t>ー</a:t>
            </a:r>
            <a:endParaRPr kumimoji="1" lang="en-US" altLang="ja-JP" b="1" dirty="0" smtClean="0">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3597999" y="1727138"/>
            <a:ext cx="1145673" cy="369332"/>
          </a:xfrm>
          <a:prstGeom prst="rect">
            <a:avLst/>
          </a:prstGeom>
          <a:solidFill>
            <a:schemeClr val="bg1"/>
          </a:solidFill>
          <a:ln w="76200">
            <a:solidFill>
              <a:schemeClr val="accent1"/>
            </a:solidFill>
          </a:ln>
        </p:spPr>
        <p:txBody>
          <a:bodyPr wrap="square" rtlCol="0">
            <a:spAutoFit/>
          </a:bodyPr>
          <a:lstStyle/>
          <a:p>
            <a:r>
              <a:rPr lang="ja-JP" altLang="en-US" b="1" dirty="0" smtClean="0">
                <a:latin typeface="Meiryo UI" panose="020B0604030504040204" pitchFamily="50" charset="-128"/>
                <a:ea typeface="Meiryo UI" panose="020B0604030504040204" pitchFamily="50" charset="-128"/>
              </a:rPr>
              <a:t>薄い素材</a:t>
            </a:r>
            <a:endParaRPr kumimoji="1" lang="en-US" altLang="ja-JP" b="1" dirty="0" smtClean="0">
              <a:latin typeface="Meiryo UI" panose="020B0604030504040204" pitchFamily="50" charset="-128"/>
              <a:ea typeface="Meiryo UI" panose="020B0604030504040204" pitchFamily="50" charset="-128"/>
            </a:endParaRPr>
          </a:p>
        </p:txBody>
      </p:sp>
      <p:sp>
        <p:nvSpPr>
          <p:cNvPr id="10" name="テキスト ボックス 9"/>
          <p:cNvSpPr txBox="1"/>
          <p:nvPr/>
        </p:nvSpPr>
        <p:spPr>
          <a:xfrm>
            <a:off x="1369670" y="1748818"/>
            <a:ext cx="818040" cy="369332"/>
          </a:xfrm>
          <a:prstGeom prst="rect">
            <a:avLst/>
          </a:prstGeom>
          <a:solidFill>
            <a:schemeClr val="bg1"/>
          </a:solidFill>
          <a:ln w="76200">
            <a:solidFill>
              <a:schemeClr val="accent1"/>
            </a:solidFill>
          </a:ln>
        </p:spPr>
        <p:txBody>
          <a:bodyPr wrap="square" rtlCol="0">
            <a:spAutoFit/>
          </a:bodyPr>
          <a:lstStyle/>
          <a:p>
            <a:r>
              <a:rPr lang="ja-JP" altLang="en-US" b="1" dirty="0" smtClean="0">
                <a:latin typeface="Meiryo UI" panose="020B0604030504040204" pitchFamily="50" charset="-128"/>
                <a:ea typeface="Meiryo UI" panose="020B0604030504040204" pitchFamily="50" charset="-128"/>
              </a:rPr>
              <a:t>ゴム付</a:t>
            </a:r>
            <a:endParaRPr kumimoji="1" lang="en-US" altLang="ja-JP" b="1" dirty="0" smtClean="0">
              <a:latin typeface="Meiryo UI" panose="020B0604030504040204" pitchFamily="50" charset="-128"/>
              <a:ea typeface="Meiryo UI" panose="020B0604030504040204" pitchFamily="50" charset="-128"/>
            </a:endParaRPr>
          </a:p>
        </p:txBody>
      </p:sp>
      <p:sp>
        <p:nvSpPr>
          <p:cNvPr id="13" name="テキスト ボックス 12"/>
          <p:cNvSpPr txBox="1"/>
          <p:nvPr/>
        </p:nvSpPr>
        <p:spPr>
          <a:xfrm>
            <a:off x="560574" y="5415871"/>
            <a:ext cx="2446603" cy="345133"/>
          </a:xfrm>
          <a:prstGeom prst="rect">
            <a:avLst/>
          </a:prstGeom>
          <a:solidFill>
            <a:schemeClr val="bg1"/>
          </a:solidFill>
          <a:ln w="38100">
            <a:solidFill>
              <a:schemeClr val="accent1"/>
            </a:solidFill>
          </a:ln>
        </p:spPr>
        <p:txBody>
          <a:bodyPr wrap="square" rtlCol="0">
            <a:spAutoFit/>
          </a:bodyPr>
          <a:lstStyle/>
          <a:p>
            <a:r>
              <a:rPr kumimoji="1" lang="ja-JP" altLang="en-US" sz="1600" b="1" dirty="0" smtClean="0">
                <a:latin typeface="Meiryo UI" panose="020B0604030504040204" pitchFamily="50" charset="-128"/>
                <a:ea typeface="Meiryo UI" panose="020B0604030504040204" pitchFamily="50" charset="-128"/>
              </a:rPr>
              <a:t>振り子の飛ぶ距離がふえ</a:t>
            </a:r>
            <a:r>
              <a:rPr lang="ja-JP" altLang="en-US" sz="1600" b="1" dirty="0">
                <a:latin typeface="Meiryo UI" panose="020B0604030504040204" pitchFamily="50" charset="-128"/>
                <a:ea typeface="Meiryo UI" panose="020B0604030504040204" pitchFamily="50" charset="-128"/>
              </a:rPr>
              <a:t>る</a:t>
            </a:r>
            <a:endParaRPr kumimoji="1" lang="en-US" altLang="ja-JP" sz="1600" b="1" dirty="0" smtClean="0">
              <a:latin typeface="Meiryo UI" panose="020B0604030504040204" pitchFamily="50" charset="-128"/>
              <a:ea typeface="Meiryo UI" panose="020B0604030504040204" pitchFamily="50" charset="-128"/>
            </a:endParaRPr>
          </a:p>
        </p:txBody>
      </p:sp>
      <p:sp>
        <p:nvSpPr>
          <p:cNvPr id="14" name="テキスト ボックス 13"/>
          <p:cNvSpPr txBox="1"/>
          <p:nvPr/>
        </p:nvSpPr>
        <p:spPr>
          <a:xfrm>
            <a:off x="3131860" y="5176229"/>
            <a:ext cx="1977764" cy="584775"/>
          </a:xfrm>
          <a:prstGeom prst="rect">
            <a:avLst/>
          </a:prstGeom>
          <a:solidFill>
            <a:schemeClr val="bg1"/>
          </a:solidFill>
          <a:ln w="38100">
            <a:solidFill>
              <a:schemeClr val="accent1"/>
            </a:solidFill>
          </a:ln>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rPr>
              <a:t>ずれるのがはやい。</a:t>
            </a:r>
            <a:endParaRPr lang="en-US" altLang="ja-JP" sz="1600" b="1" dirty="0" smtClean="0">
              <a:latin typeface="Meiryo UI" panose="020B0604030504040204" pitchFamily="50" charset="-128"/>
              <a:ea typeface="Meiryo UI" panose="020B0604030504040204" pitchFamily="50" charset="-128"/>
            </a:endParaRPr>
          </a:p>
          <a:p>
            <a:r>
              <a:rPr kumimoji="1" lang="ja-JP" altLang="en-US" sz="1600" b="1" dirty="0">
                <a:latin typeface="Meiryo UI" panose="020B0604030504040204" pitchFamily="50" charset="-128"/>
                <a:ea typeface="Meiryo UI" panose="020B0604030504040204" pitchFamily="50" charset="-128"/>
              </a:rPr>
              <a:t>落</a:t>
            </a:r>
            <a:r>
              <a:rPr kumimoji="1" lang="ja-JP" altLang="en-US" sz="1600" b="1" dirty="0" smtClean="0">
                <a:latin typeface="Meiryo UI" panose="020B0604030504040204" pitchFamily="50" charset="-128"/>
                <a:ea typeface="Meiryo UI" panose="020B0604030504040204" pitchFamily="50" charset="-128"/>
              </a:rPr>
              <a:t>ちやすくな</a:t>
            </a:r>
            <a:r>
              <a:rPr kumimoji="1" lang="ja-JP" altLang="en-US" sz="1600" b="1" dirty="0">
                <a:latin typeface="Meiryo UI" panose="020B0604030504040204" pitchFamily="50" charset="-128"/>
                <a:ea typeface="Meiryo UI" panose="020B0604030504040204" pitchFamily="50" charset="-128"/>
              </a:rPr>
              <a:t>る</a:t>
            </a:r>
            <a:endParaRPr kumimoji="1" lang="en-US" altLang="ja-JP" sz="1600" b="1" dirty="0" smtClean="0">
              <a:latin typeface="Meiryo UI" panose="020B0604030504040204" pitchFamily="50" charset="-128"/>
              <a:ea typeface="Meiryo UI" panose="020B0604030504040204" pitchFamily="50" charset="-128"/>
            </a:endParaRPr>
          </a:p>
        </p:txBody>
      </p:sp>
      <p:sp>
        <p:nvSpPr>
          <p:cNvPr id="15" name="テキスト ボックス 14"/>
          <p:cNvSpPr txBox="1"/>
          <p:nvPr/>
        </p:nvSpPr>
        <p:spPr>
          <a:xfrm>
            <a:off x="5347107" y="5177945"/>
            <a:ext cx="2200105" cy="584775"/>
          </a:xfrm>
          <a:prstGeom prst="rect">
            <a:avLst/>
          </a:prstGeom>
          <a:solidFill>
            <a:schemeClr val="bg1"/>
          </a:solidFill>
          <a:ln w="38100">
            <a:solidFill>
              <a:schemeClr val="accent1"/>
            </a:solidFill>
          </a:ln>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rPr>
              <a:t>柔軟剤を使っている服は</a:t>
            </a:r>
            <a:endParaRPr lang="en-US" altLang="ja-JP" sz="1600" b="1" dirty="0" smtClean="0">
              <a:latin typeface="Meiryo UI" panose="020B0604030504040204" pitchFamily="50" charset="-128"/>
              <a:ea typeface="Meiryo UI" panose="020B0604030504040204" pitchFamily="50" charset="-128"/>
            </a:endParaRPr>
          </a:p>
          <a:p>
            <a:r>
              <a:rPr lang="ja-JP" altLang="en-US" sz="1600" b="1" dirty="0" smtClean="0">
                <a:latin typeface="Meiryo UI" panose="020B0604030504040204" pitchFamily="50" charset="-128"/>
                <a:ea typeface="Meiryo UI" panose="020B0604030504040204" pitchFamily="50" charset="-128"/>
              </a:rPr>
              <a:t>つかみやすい。</a:t>
            </a:r>
            <a:endParaRPr lang="en-US" altLang="ja-JP" sz="1600" b="1" dirty="0" smtClean="0">
              <a:latin typeface="Meiryo UI" panose="020B0604030504040204" pitchFamily="50" charset="-128"/>
              <a:ea typeface="Meiryo UI" panose="020B0604030504040204" pitchFamily="50" charset="-128"/>
            </a:endParaRPr>
          </a:p>
        </p:txBody>
      </p:sp>
      <p:sp>
        <p:nvSpPr>
          <p:cNvPr id="16" name="テキスト ボックス 15"/>
          <p:cNvSpPr txBox="1"/>
          <p:nvPr/>
        </p:nvSpPr>
        <p:spPr>
          <a:xfrm>
            <a:off x="7725898" y="5177502"/>
            <a:ext cx="2483733" cy="584775"/>
          </a:xfrm>
          <a:prstGeom prst="rect">
            <a:avLst/>
          </a:prstGeom>
          <a:solidFill>
            <a:schemeClr val="bg1"/>
          </a:solidFill>
          <a:ln w="38100">
            <a:solidFill>
              <a:schemeClr val="accent1"/>
            </a:solidFill>
          </a:ln>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rPr>
              <a:t>振り子を使ってつかむと横にスライドできる</a:t>
            </a:r>
            <a:endParaRPr lang="en-US" altLang="ja-JP" sz="1600" b="1" dirty="0" smtClean="0">
              <a:latin typeface="Meiryo UI" panose="020B0604030504040204" pitchFamily="50" charset="-128"/>
              <a:ea typeface="Meiryo UI" panose="020B0604030504040204" pitchFamily="50" charset="-128"/>
            </a:endParaRPr>
          </a:p>
        </p:txBody>
      </p:sp>
      <p:sp>
        <p:nvSpPr>
          <p:cNvPr id="19" name="テキスト ボックス 18"/>
          <p:cNvSpPr txBox="1"/>
          <p:nvPr/>
        </p:nvSpPr>
        <p:spPr>
          <a:xfrm>
            <a:off x="10318248" y="5193483"/>
            <a:ext cx="1646611" cy="584775"/>
          </a:xfrm>
          <a:prstGeom prst="rect">
            <a:avLst/>
          </a:prstGeom>
          <a:solidFill>
            <a:schemeClr val="bg1"/>
          </a:solidFill>
          <a:ln w="38100">
            <a:solidFill>
              <a:schemeClr val="accent1"/>
            </a:solidFill>
          </a:ln>
        </p:spPr>
        <p:txBody>
          <a:bodyPr wrap="square" rtlCol="0">
            <a:spAutoFit/>
          </a:bodyPr>
          <a:lstStyle/>
          <a:p>
            <a:r>
              <a:rPr lang="ja-JP" altLang="en-US" sz="1600" b="1" dirty="0">
                <a:latin typeface="Meiryo UI" panose="020B0604030504040204" pitchFamily="50" charset="-128"/>
                <a:ea typeface="Meiryo UI" panose="020B0604030504040204" pitchFamily="50" charset="-128"/>
              </a:rPr>
              <a:t>毛玉</a:t>
            </a:r>
            <a:r>
              <a:rPr lang="ja-JP" altLang="en-US" sz="1600" b="1" dirty="0" smtClean="0">
                <a:latin typeface="Meiryo UI" panose="020B0604030504040204" pitchFamily="50" charset="-128"/>
                <a:ea typeface="Meiryo UI" panose="020B0604030504040204" pitchFamily="50" charset="-128"/>
              </a:rPr>
              <a:t>がついているところは通れない</a:t>
            </a:r>
            <a:endParaRPr lang="en-US" altLang="ja-JP" sz="1600" b="1" dirty="0" smtClean="0">
              <a:latin typeface="Meiryo UI" panose="020B0604030504040204" pitchFamily="50" charset="-128"/>
              <a:ea typeface="Meiryo UI" panose="020B0604030504040204" pitchFamily="50" charset="-128"/>
            </a:endParaRPr>
          </a:p>
        </p:txBody>
      </p:sp>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934" y="2412918"/>
            <a:ext cx="2462697" cy="2851231"/>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2578" y="2486651"/>
            <a:ext cx="1816514" cy="2527876"/>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66442" y="1567366"/>
            <a:ext cx="2757055" cy="3848506"/>
          </a:xfrm>
          <a:prstGeom prst="rect">
            <a:avLst/>
          </a:prstGeom>
        </p:spPr>
      </p:pic>
      <p:pic>
        <p:nvPicPr>
          <p:cNvPr id="17" name="図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785866">
            <a:off x="5623020" y="2699436"/>
            <a:ext cx="1663261" cy="1977324"/>
          </a:xfrm>
          <a:prstGeom prst="rect">
            <a:avLst/>
          </a:prstGeom>
        </p:spPr>
      </p:pic>
      <p:pic>
        <p:nvPicPr>
          <p:cNvPr id="25" name="図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70104" y="2863727"/>
            <a:ext cx="1821896" cy="1526237"/>
          </a:xfrm>
          <a:prstGeom prst="rect">
            <a:avLst/>
          </a:prstGeom>
        </p:spPr>
      </p:pic>
      <p:pic>
        <p:nvPicPr>
          <p:cNvPr id="18" name="図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216746" y="2497106"/>
            <a:ext cx="936601" cy="1404901"/>
          </a:xfrm>
          <a:prstGeom prst="rect">
            <a:avLst/>
          </a:prstGeom>
        </p:spPr>
      </p:pic>
      <p:pic>
        <p:nvPicPr>
          <p:cNvPr id="26" name="図 25"/>
          <p:cNvPicPr>
            <a:picLocks noChangeAspect="1"/>
          </p:cNvPicPr>
          <p:nvPr/>
        </p:nvPicPr>
        <p:blipFill>
          <a:blip r:embed="rId10" cstate="print">
            <a:extLst>
              <a:ext uri="{BEBA8EAE-BF5A-486C-A8C5-ECC9F3942E4B}">
                <a14:imgProps xmlns:a14="http://schemas.microsoft.com/office/drawing/2010/main">
                  <a14:imgLayer r:embed="rId11">
                    <a14:imgEffect>
                      <a14:sharpenSoften amount="100000"/>
                    </a14:imgEffect>
                  </a14:imgLayer>
                </a14:imgProps>
              </a:ext>
              <a:ext uri="{28A0092B-C50C-407E-A947-70E740481C1C}">
                <a14:useLocalDpi xmlns:a14="http://schemas.microsoft.com/office/drawing/2010/main" val="0"/>
              </a:ext>
            </a:extLst>
          </a:blip>
          <a:stretch>
            <a:fillRect/>
          </a:stretch>
        </p:blipFill>
        <p:spPr>
          <a:xfrm>
            <a:off x="7786236" y="2733094"/>
            <a:ext cx="2067237" cy="124261"/>
          </a:xfrm>
          <a:prstGeom prst="rect">
            <a:avLst/>
          </a:prstGeom>
        </p:spPr>
      </p:pic>
      <p:pic>
        <p:nvPicPr>
          <p:cNvPr id="12" name="図 1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85951" y="2559197"/>
            <a:ext cx="1342442" cy="1191392"/>
          </a:xfrm>
          <a:prstGeom prst="rect">
            <a:avLst/>
          </a:prstGeom>
        </p:spPr>
      </p:pic>
    </p:spTree>
    <p:extLst>
      <p:ext uri="{BB962C8B-B14F-4D97-AF65-F5344CB8AC3E}">
        <p14:creationId xmlns:p14="http://schemas.microsoft.com/office/powerpoint/2010/main" val="40315884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BEBA8EAE-BF5A-486C-A8C5-ECC9F3942E4B}">
                <a14:imgProps xmlns:a14="http://schemas.microsoft.com/office/drawing/2010/main">
                  <a14:imgLayer r:embed="rId3">
                    <a14:imgEffect>
                      <a14:sharpenSoften amount="81000"/>
                    </a14:imgEffect>
                  </a14:imgLayer>
                </a14:imgProps>
              </a:ext>
              <a:ext uri="{28A0092B-C50C-407E-A947-70E740481C1C}">
                <a14:useLocalDpi xmlns:a14="http://schemas.microsoft.com/office/drawing/2010/main" val="0"/>
              </a:ext>
            </a:extLst>
          </a:blip>
          <a:stretch>
            <a:fillRect/>
          </a:stretch>
        </p:blipFill>
        <p:spPr>
          <a:xfrm>
            <a:off x="277559" y="-171525"/>
            <a:ext cx="5542670" cy="1704807"/>
          </a:xfrm>
          <a:prstGeom prst="rect">
            <a:avLst/>
          </a:prstGeom>
        </p:spPr>
      </p:pic>
      <p:sp>
        <p:nvSpPr>
          <p:cNvPr id="5" name="テキスト ボックス 4"/>
          <p:cNvSpPr txBox="1"/>
          <p:nvPr/>
        </p:nvSpPr>
        <p:spPr>
          <a:xfrm>
            <a:off x="1968702" y="231280"/>
            <a:ext cx="2206174" cy="646331"/>
          </a:xfrm>
          <a:prstGeom prst="rect">
            <a:avLst/>
          </a:prstGeom>
          <a:solidFill>
            <a:schemeClr val="bg1"/>
          </a:solidFill>
        </p:spPr>
        <p:txBody>
          <a:bodyPr wrap="square" rtlCol="0">
            <a:spAutoFit/>
          </a:bodyPr>
          <a:lstStyle/>
          <a:p>
            <a:r>
              <a:rPr lang="ja-JP" altLang="en-US" sz="3600" b="1" dirty="0" smtClean="0">
                <a:latin typeface="Rockwell Extra Bold" panose="02060903040505020403" pitchFamily="18" charset="0"/>
                <a:ea typeface="Meiryo UI" panose="020B0604030504040204" pitchFamily="50" charset="-128"/>
                <a:cs typeface="Aharoni" panose="02010803020104030203" pitchFamily="2" charset="-79"/>
              </a:rPr>
              <a:t>操作</a:t>
            </a:r>
            <a:r>
              <a:rPr lang="ja-JP" altLang="en-US" sz="3600" b="1" dirty="0">
                <a:latin typeface="Rockwell Extra Bold" panose="02060903040505020403" pitchFamily="18" charset="0"/>
                <a:ea typeface="Meiryo UI" panose="020B0604030504040204" pitchFamily="50" charset="-128"/>
                <a:cs typeface="Aharoni" panose="02010803020104030203" pitchFamily="2" charset="-79"/>
              </a:rPr>
              <a:t>方法</a:t>
            </a:r>
            <a:endParaRPr kumimoji="1" lang="ja-JP" altLang="en-US" sz="3600" b="1" dirty="0" smtClean="0">
              <a:latin typeface="Rockwell Extra Bold" panose="02060903040505020403" pitchFamily="18" charset="0"/>
              <a:ea typeface="Meiryo UI" panose="020B0604030504040204" pitchFamily="50" charset="-128"/>
              <a:cs typeface="Aharoni" panose="02010803020104030203" pitchFamily="2" charset="-79"/>
            </a:endParaRPr>
          </a:p>
        </p:txBody>
      </p:sp>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1789" y="1707453"/>
            <a:ext cx="6193564" cy="4533689"/>
          </a:xfrm>
          <a:prstGeom prst="rect">
            <a:avLst/>
          </a:prstGeom>
        </p:spPr>
      </p:pic>
      <p:sp>
        <p:nvSpPr>
          <p:cNvPr id="7" name="楕円 6"/>
          <p:cNvSpPr/>
          <p:nvPr/>
        </p:nvSpPr>
        <p:spPr>
          <a:xfrm>
            <a:off x="3841956" y="2235022"/>
            <a:ext cx="1074057" cy="957943"/>
          </a:xfrm>
          <a:prstGeom prst="ellipse">
            <a:avLst/>
          </a:prstGeom>
          <a:noFill/>
          <a:ln w="133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カギ線コネクタ 7"/>
          <p:cNvCxnSpPr/>
          <p:nvPr/>
        </p:nvCxnSpPr>
        <p:spPr>
          <a:xfrm flipV="1">
            <a:off x="2665549" y="3192965"/>
            <a:ext cx="1693681" cy="1074233"/>
          </a:xfrm>
          <a:prstGeom prst="bentConnector3">
            <a:avLst>
              <a:gd name="adj1" fmla="val 103989"/>
            </a:avLst>
          </a:prstGeom>
          <a:ln w="111125"/>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41247" y="4114800"/>
            <a:ext cx="1824301" cy="646331"/>
          </a:xfrm>
          <a:prstGeom prst="rect">
            <a:avLst/>
          </a:prstGeom>
          <a:solidFill>
            <a:schemeClr val="bg1"/>
          </a:solidFill>
          <a:ln w="76200">
            <a:solidFill>
              <a:schemeClr val="accent1"/>
            </a:solidFill>
          </a:ln>
        </p:spPr>
        <p:txBody>
          <a:bodyPr wrap="square" rtlCol="0">
            <a:spAutoFit/>
          </a:bodyPr>
          <a:lstStyle/>
          <a:p>
            <a:r>
              <a:rPr lang="ja-JP" altLang="en-US" b="1" dirty="0" smtClean="0">
                <a:latin typeface="Meiryo UI" panose="020B0604030504040204" pitchFamily="50" charset="-128"/>
                <a:ea typeface="Meiryo UI" panose="020B0604030504040204" pitchFamily="50" charset="-128"/>
              </a:rPr>
              <a:t>はさみ中振り子</a:t>
            </a:r>
            <a:r>
              <a:rPr lang="en-US" altLang="ja-JP" b="1" dirty="0" smtClean="0">
                <a:latin typeface="Meiryo UI" panose="020B0604030504040204" pitchFamily="50" charset="-128"/>
                <a:ea typeface="Meiryo UI" panose="020B0604030504040204" pitchFamily="50" charset="-128"/>
              </a:rPr>
              <a:t>/</a:t>
            </a:r>
          </a:p>
          <a:p>
            <a:r>
              <a:rPr lang="ja-JP" altLang="en-US" b="1" dirty="0" smtClean="0">
                <a:latin typeface="Meiryo UI" panose="020B0604030504040204" pitchFamily="50" charset="-128"/>
                <a:ea typeface="Meiryo UI" panose="020B0604030504040204" pitchFamily="50" charset="-128"/>
              </a:rPr>
              <a:t>離し中回転</a:t>
            </a:r>
            <a:endParaRPr lang="en-US" altLang="ja-JP" b="1" dirty="0" smtClean="0">
              <a:latin typeface="Meiryo UI" panose="020B0604030504040204" pitchFamily="50" charset="-128"/>
              <a:ea typeface="Meiryo UI" panose="020B0604030504040204" pitchFamily="50" charset="-128"/>
            </a:endParaRPr>
          </a:p>
        </p:txBody>
      </p:sp>
      <p:sp>
        <p:nvSpPr>
          <p:cNvPr id="17" name="テキスト ボックス 16"/>
          <p:cNvSpPr txBox="1"/>
          <p:nvPr/>
        </p:nvSpPr>
        <p:spPr>
          <a:xfrm>
            <a:off x="8537728" y="3974297"/>
            <a:ext cx="2696330" cy="1200329"/>
          </a:xfrm>
          <a:prstGeom prst="rect">
            <a:avLst/>
          </a:prstGeom>
          <a:solidFill>
            <a:schemeClr val="bg1"/>
          </a:solidFill>
          <a:ln w="76200">
            <a:solidFill>
              <a:schemeClr val="accent1"/>
            </a:solidFill>
          </a:ln>
        </p:spPr>
        <p:txBody>
          <a:bodyPr wrap="square" rtlCol="0">
            <a:spAutoFit/>
          </a:bodyPr>
          <a:lstStyle/>
          <a:p>
            <a:r>
              <a:rPr lang="ja-JP" altLang="en-US" b="1" dirty="0" smtClean="0">
                <a:latin typeface="Meiryo UI" panose="020B0604030504040204" pitchFamily="50" charset="-128"/>
                <a:ea typeface="Meiryo UI" panose="020B0604030504040204" pitchFamily="50" charset="-128"/>
              </a:rPr>
              <a:t>押したらチェーンを伸ばす</a:t>
            </a:r>
            <a:r>
              <a:rPr lang="en-US" altLang="ja-JP" b="1" dirty="0" smtClean="0">
                <a:latin typeface="Meiryo UI" panose="020B0604030504040204" pitchFamily="50" charset="-128"/>
                <a:ea typeface="Meiryo UI" panose="020B0604030504040204" pitchFamily="50" charset="-128"/>
              </a:rPr>
              <a:t>/</a:t>
            </a:r>
          </a:p>
          <a:p>
            <a:r>
              <a:rPr lang="ja-JP" altLang="en-US" b="1" dirty="0" smtClean="0">
                <a:latin typeface="Meiryo UI" panose="020B0604030504040204" pitchFamily="50" charset="-128"/>
                <a:ea typeface="Meiryo UI" panose="020B0604030504040204" pitchFamily="50" charset="-128"/>
              </a:rPr>
              <a:t>長押しで伸ばし続ける</a:t>
            </a:r>
            <a:r>
              <a:rPr lang="en-US" altLang="ja-JP" b="1" dirty="0" smtClean="0">
                <a:latin typeface="Meiryo UI" panose="020B0604030504040204" pitchFamily="50" charset="-128"/>
                <a:ea typeface="Meiryo UI" panose="020B0604030504040204" pitchFamily="50" charset="-128"/>
              </a:rPr>
              <a:t>/</a:t>
            </a:r>
          </a:p>
          <a:p>
            <a:r>
              <a:rPr lang="ja-JP" altLang="en-US" b="1" dirty="0" smtClean="0">
                <a:latin typeface="Meiryo UI" panose="020B0604030504040204" pitchFamily="50" charset="-128"/>
                <a:ea typeface="Meiryo UI" panose="020B0604030504040204" pitchFamily="50" charset="-128"/>
              </a:rPr>
              <a:t>離したタイミングではさむ</a:t>
            </a:r>
            <a:r>
              <a:rPr lang="en-US" altLang="ja-JP" b="1" dirty="0" smtClean="0">
                <a:latin typeface="Meiryo UI" panose="020B0604030504040204" pitchFamily="50" charset="-128"/>
                <a:ea typeface="Meiryo UI" panose="020B0604030504040204" pitchFamily="50" charset="-128"/>
              </a:rPr>
              <a:t>/</a:t>
            </a:r>
          </a:p>
          <a:p>
            <a:r>
              <a:rPr lang="ja-JP" altLang="en-US" b="1" dirty="0" smtClean="0">
                <a:latin typeface="Meiryo UI" panose="020B0604030504040204" pitchFamily="50" charset="-128"/>
                <a:ea typeface="Meiryo UI" panose="020B0604030504040204" pitchFamily="50" charset="-128"/>
              </a:rPr>
              <a:t>もう一度押したら離す</a:t>
            </a:r>
            <a:endParaRPr lang="en-US" altLang="ja-JP" b="1" dirty="0" smtClean="0">
              <a:latin typeface="Meiryo UI" panose="020B0604030504040204" pitchFamily="50" charset="-128"/>
              <a:ea typeface="Meiryo UI" panose="020B0604030504040204" pitchFamily="50" charset="-128"/>
            </a:endParaRPr>
          </a:p>
        </p:txBody>
      </p:sp>
      <p:cxnSp>
        <p:nvCxnSpPr>
          <p:cNvPr id="19" name="カギ線コネクタ 18"/>
          <p:cNvCxnSpPr>
            <a:stCxn id="17" idx="0"/>
          </p:cNvCxnSpPr>
          <p:nvPr/>
        </p:nvCxnSpPr>
        <p:spPr>
          <a:xfrm rot="16200000" flipV="1">
            <a:off x="8672360" y="2760763"/>
            <a:ext cx="650701" cy="1776367"/>
          </a:xfrm>
          <a:prstGeom prst="bentConnector2">
            <a:avLst/>
          </a:prstGeom>
          <a:ln w="111125"/>
        </p:spPr>
        <p:style>
          <a:lnRef idx="1">
            <a:schemeClr val="accent1"/>
          </a:lnRef>
          <a:fillRef idx="0">
            <a:schemeClr val="accent1"/>
          </a:fillRef>
          <a:effectRef idx="0">
            <a:schemeClr val="accent1"/>
          </a:effectRef>
          <a:fontRef idx="minor">
            <a:schemeClr val="tx1"/>
          </a:fontRef>
        </p:style>
      </p:cxnSp>
      <p:sp>
        <p:nvSpPr>
          <p:cNvPr id="23" name="楕円 22"/>
          <p:cNvSpPr/>
          <p:nvPr/>
        </p:nvSpPr>
        <p:spPr>
          <a:xfrm>
            <a:off x="7619999" y="3011408"/>
            <a:ext cx="529111" cy="501049"/>
          </a:xfrm>
          <a:prstGeom prst="ellipse">
            <a:avLst/>
          </a:prstGeom>
          <a:noFill/>
          <a:ln w="133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カギ線コネクタ 23"/>
          <p:cNvCxnSpPr/>
          <p:nvPr/>
        </p:nvCxnSpPr>
        <p:spPr>
          <a:xfrm rot="10800000" flipV="1">
            <a:off x="8772739" y="3011407"/>
            <a:ext cx="898854" cy="306819"/>
          </a:xfrm>
          <a:prstGeom prst="bentConnector3">
            <a:avLst>
              <a:gd name="adj1" fmla="val 50000"/>
            </a:avLst>
          </a:prstGeom>
          <a:ln w="111125"/>
        </p:spPr>
        <p:style>
          <a:lnRef idx="1">
            <a:schemeClr val="accent1"/>
          </a:lnRef>
          <a:fillRef idx="0">
            <a:schemeClr val="accent1"/>
          </a:fillRef>
          <a:effectRef idx="0">
            <a:schemeClr val="accent1"/>
          </a:effectRef>
          <a:fontRef idx="minor">
            <a:schemeClr val="tx1"/>
          </a:fontRef>
        </p:style>
      </p:cxnSp>
      <p:sp>
        <p:nvSpPr>
          <p:cNvPr id="29" name="楕円 28"/>
          <p:cNvSpPr/>
          <p:nvPr/>
        </p:nvSpPr>
        <p:spPr>
          <a:xfrm>
            <a:off x="8065985" y="2611231"/>
            <a:ext cx="529111" cy="501049"/>
          </a:xfrm>
          <a:prstGeom prst="ellipse">
            <a:avLst/>
          </a:prstGeom>
          <a:noFill/>
          <a:ln w="133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9581130" y="2773726"/>
            <a:ext cx="2543931" cy="338554"/>
          </a:xfrm>
          <a:prstGeom prst="rect">
            <a:avLst/>
          </a:prstGeom>
          <a:solidFill>
            <a:schemeClr val="bg1"/>
          </a:solidFill>
          <a:ln w="76200">
            <a:solidFill>
              <a:schemeClr val="accent1"/>
            </a:solidFill>
          </a:ln>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rPr>
              <a:t>ＡＢ同時押しで二つ伸ばす</a:t>
            </a:r>
            <a:endParaRPr lang="en-US" altLang="ja-JP" sz="1600" b="1" dirty="0" smtClean="0">
              <a:latin typeface="Meiryo UI" panose="020B0604030504040204" pitchFamily="50" charset="-128"/>
              <a:ea typeface="Meiryo UI" panose="020B0604030504040204" pitchFamily="50" charset="-128"/>
            </a:endParaRPr>
          </a:p>
        </p:txBody>
      </p:sp>
      <p:cxnSp>
        <p:nvCxnSpPr>
          <p:cNvPr id="43" name="直線コネクタ 42"/>
          <p:cNvCxnSpPr/>
          <p:nvPr/>
        </p:nvCxnSpPr>
        <p:spPr>
          <a:xfrm>
            <a:off x="8541487" y="2800091"/>
            <a:ext cx="1039643" cy="9826"/>
          </a:xfrm>
          <a:prstGeom prst="line">
            <a:avLst/>
          </a:prstGeom>
          <a:ln w="1206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025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45000"/>
                    </a14:imgEffect>
                  </a14:imgLayer>
                </a14:imgProps>
              </a:ext>
            </a:extLst>
          </a:blip>
          <a:srcRect/>
          <a:stretch>
            <a:fillRect t="-17000" b="-17000"/>
          </a:stretch>
        </a:blipFill>
        <a:effectLst/>
      </p:bgPr>
    </p:bg>
    <p:spTree>
      <p:nvGrpSpPr>
        <p:cNvPr id="1" name=""/>
        <p:cNvGrpSpPr/>
        <p:nvPr/>
      </p:nvGrpSpPr>
      <p:grpSpPr>
        <a:xfrm>
          <a:off x="0" y="0"/>
          <a:ext cx="0" cy="0"/>
          <a:chOff x="0" y="0"/>
          <a:chExt cx="0" cy="0"/>
        </a:xfrm>
      </p:grpSpPr>
      <p:sp>
        <p:nvSpPr>
          <p:cNvPr id="14" name="正方形/長方形 13"/>
          <p:cNvSpPr/>
          <p:nvPr/>
        </p:nvSpPr>
        <p:spPr>
          <a:xfrm>
            <a:off x="7427230" y="1892363"/>
            <a:ext cx="4536723" cy="4813237"/>
          </a:xfrm>
          <a:prstGeom prst="rect">
            <a:avLst/>
          </a:prstGeom>
          <a:solidFill>
            <a:schemeClr val="bg1"/>
          </a:solidFill>
          <a:ln w="825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p:cNvPicPr>
            <a:picLocks noChangeAspect="1"/>
          </p:cNvPicPr>
          <p:nvPr/>
        </p:nvPicPr>
        <p:blipFill>
          <a:blip r:embed="rId4">
            <a:extLst>
              <a:ext uri="{BEBA8EAE-BF5A-486C-A8C5-ECC9F3942E4B}">
                <a14:imgProps xmlns:a14="http://schemas.microsoft.com/office/drawing/2010/main">
                  <a14:imgLayer r:embed="rId5">
                    <a14:imgEffect>
                      <a14:sharpenSoften amount="81000"/>
                    </a14:imgEffect>
                  </a14:imgLayer>
                </a14:imgProps>
              </a:ext>
              <a:ext uri="{28A0092B-C50C-407E-A947-70E740481C1C}">
                <a14:useLocalDpi xmlns:a14="http://schemas.microsoft.com/office/drawing/2010/main" val="0"/>
              </a:ext>
            </a:extLst>
          </a:blip>
          <a:stretch>
            <a:fillRect/>
          </a:stretch>
        </p:blipFill>
        <p:spPr>
          <a:xfrm>
            <a:off x="277559" y="-171525"/>
            <a:ext cx="4122089" cy="1704807"/>
          </a:xfrm>
          <a:prstGeom prst="rect">
            <a:avLst/>
          </a:prstGeom>
        </p:spPr>
      </p:pic>
      <p:sp>
        <p:nvSpPr>
          <p:cNvPr id="9" name="正方形/長方形 8"/>
          <p:cNvSpPr/>
          <p:nvPr/>
        </p:nvSpPr>
        <p:spPr>
          <a:xfrm>
            <a:off x="186200" y="1944298"/>
            <a:ext cx="6824200" cy="4761302"/>
          </a:xfrm>
          <a:prstGeom prst="rect">
            <a:avLst/>
          </a:prstGeom>
          <a:solidFill>
            <a:schemeClr val="bg1"/>
          </a:solidFill>
          <a:ln w="11747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1111987" y="204787"/>
            <a:ext cx="2252314" cy="646331"/>
          </a:xfrm>
          <a:prstGeom prst="rect">
            <a:avLst/>
          </a:prstGeom>
          <a:solidFill>
            <a:schemeClr val="bg1"/>
          </a:solidFill>
        </p:spPr>
        <p:txBody>
          <a:bodyPr wrap="square" rtlCol="0">
            <a:spAutoFit/>
          </a:bodyPr>
          <a:lstStyle/>
          <a:p>
            <a:r>
              <a:rPr kumimoji="1" lang="ja-JP" altLang="en-US" sz="3600" b="1" dirty="0" smtClean="0">
                <a:latin typeface="Rockwell Extra Bold" panose="02060903040505020403" pitchFamily="18" charset="0"/>
                <a:ea typeface="Meiryo UI" panose="020B0604030504040204" pitchFamily="50" charset="-128"/>
                <a:cs typeface="Aharoni" panose="02010803020104030203" pitchFamily="2" charset="-79"/>
              </a:rPr>
              <a:t>ゲーム流れ</a:t>
            </a:r>
            <a:endParaRPr kumimoji="1" lang="ja-JP" altLang="en-US" sz="3600" b="1" dirty="0">
              <a:latin typeface="Rockwell Extra Bold" panose="02060903040505020403" pitchFamily="18" charset="0"/>
              <a:ea typeface="Meiryo UI" panose="020B0604030504040204" pitchFamily="50" charset="-128"/>
              <a:cs typeface="Aharoni" panose="02010803020104030203" pitchFamily="2" charset="-79"/>
            </a:endParaRPr>
          </a:p>
        </p:txBody>
      </p:sp>
      <p:pic>
        <p:nvPicPr>
          <p:cNvPr id="3" name="図 2"/>
          <p:cNvPicPr>
            <a:picLocks noChangeAspect="1"/>
          </p:cNvPicPr>
          <p:nvPr/>
        </p:nvPicPr>
        <p:blipFill>
          <a:blip r:embed="rId6">
            <a:extLst>
              <a:ext uri="{BEBA8EAE-BF5A-486C-A8C5-ECC9F3942E4B}">
                <a14:imgProps xmlns:a14="http://schemas.microsoft.com/office/drawing/2010/main">
                  <a14:imgLayer r:embed="rId5">
                    <a14:imgEffect>
                      <a14:sharpenSoften amount="100000"/>
                    </a14:imgEffect>
                  </a14:imgLayer>
                </a14:imgProps>
              </a:ext>
              <a:ext uri="{28A0092B-C50C-407E-A947-70E740481C1C}">
                <a14:useLocalDpi xmlns:a14="http://schemas.microsoft.com/office/drawing/2010/main" val="0"/>
              </a:ext>
            </a:extLst>
          </a:blip>
          <a:stretch>
            <a:fillRect/>
          </a:stretch>
        </p:blipFill>
        <p:spPr>
          <a:xfrm>
            <a:off x="288965" y="1941582"/>
            <a:ext cx="2861399" cy="424074"/>
          </a:xfrm>
          <a:prstGeom prst="rect">
            <a:avLst/>
          </a:prstGeom>
        </p:spPr>
      </p:pic>
      <p:pic>
        <p:nvPicPr>
          <p:cNvPr id="4" name="図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3317" y="1854914"/>
            <a:ext cx="1339899" cy="984751"/>
          </a:xfrm>
          <a:prstGeom prst="rect">
            <a:avLst/>
          </a:prstGeom>
        </p:spPr>
      </p:pic>
      <p:pic>
        <p:nvPicPr>
          <p:cNvPr id="33" name="図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1441" y="2262298"/>
            <a:ext cx="2628682" cy="2366710"/>
          </a:xfrm>
          <a:prstGeom prst="rect">
            <a:avLst/>
          </a:prstGeom>
        </p:spPr>
      </p:pic>
      <p:pic>
        <p:nvPicPr>
          <p:cNvPr id="87" name="図 86"/>
          <p:cNvPicPr>
            <a:picLocks noChangeAspect="1"/>
          </p:cNvPicPr>
          <p:nvPr/>
        </p:nvPicPr>
        <p:blipFill>
          <a:blip r:embed="rId6">
            <a:extLst>
              <a:ext uri="{BEBA8EAE-BF5A-486C-A8C5-ECC9F3942E4B}">
                <a14:imgProps xmlns:a14="http://schemas.microsoft.com/office/drawing/2010/main">
                  <a14:imgLayer r:embed="rId5">
                    <a14:imgEffect>
                      <a14:sharpenSoften amount="100000"/>
                    </a14:imgEffect>
                  </a14:imgLayer>
                </a14:imgProps>
              </a:ext>
              <a:ext uri="{28A0092B-C50C-407E-A947-70E740481C1C}">
                <a14:useLocalDpi xmlns:a14="http://schemas.microsoft.com/office/drawing/2010/main" val="0"/>
              </a:ext>
            </a:extLst>
          </a:blip>
          <a:stretch>
            <a:fillRect/>
          </a:stretch>
        </p:blipFill>
        <p:spPr>
          <a:xfrm>
            <a:off x="3620317" y="1944298"/>
            <a:ext cx="3266631" cy="424074"/>
          </a:xfrm>
          <a:prstGeom prst="rect">
            <a:avLst/>
          </a:prstGeom>
        </p:spPr>
      </p:pic>
      <p:pic>
        <p:nvPicPr>
          <p:cNvPr id="31" name="図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99648" y="1875996"/>
            <a:ext cx="1339899" cy="984751"/>
          </a:xfrm>
          <a:prstGeom prst="rect">
            <a:avLst/>
          </a:prstGeom>
        </p:spPr>
      </p:pic>
      <p:pic>
        <p:nvPicPr>
          <p:cNvPr id="32" name="図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54850" y="2291369"/>
            <a:ext cx="2479040" cy="2367184"/>
          </a:xfrm>
          <a:prstGeom prst="rect">
            <a:avLst/>
          </a:prstGeom>
        </p:spPr>
      </p:pic>
      <p:sp>
        <p:nvSpPr>
          <p:cNvPr id="6" name="下矢印 5"/>
          <p:cNvSpPr/>
          <p:nvPr/>
        </p:nvSpPr>
        <p:spPr>
          <a:xfrm rot="16200000">
            <a:off x="2868022" y="2617012"/>
            <a:ext cx="1191620" cy="14512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234340" y="1212132"/>
            <a:ext cx="3828188" cy="707886"/>
          </a:xfrm>
          <a:prstGeom prst="rect">
            <a:avLst/>
          </a:prstGeom>
          <a:solidFill>
            <a:schemeClr val="bg1"/>
          </a:solidFill>
          <a:ln w="76200">
            <a:solidFill>
              <a:schemeClr val="accent1"/>
            </a:solidFill>
          </a:ln>
        </p:spPr>
        <p:txBody>
          <a:bodyPr wrap="square" rtlCol="0">
            <a:spAutoFit/>
          </a:bodyPr>
          <a:lstStyle/>
          <a:p>
            <a:r>
              <a:rPr lang="ja-JP" altLang="en-US" sz="2000" b="1" dirty="0"/>
              <a:t>洗濯</a:t>
            </a:r>
            <a:r>
              <a:rPr lang="ja-JP" altLang="en-US" sz="2000" b="1" dirty="0" err="1" smtClean="0"/>
              <a:t>ばさ</a:t>
            </a:r>
            <a:r>
              <a:rPr lang="ja-JP" altLang="en-US" sz="2000" b="1" dirty="0" smtClean="0"/>
              <a:t>みのオロチを操作して</a:t>
            </a:r>
            <a:endParaRPr lang="en-US" altLang="ja-JP" sz="2000" b="1" dirty="0" smtClean="0"/>
          </a:p>
          <a:p>
            <a:r>
              <a:rPr lang="ja-JP" altLang="en-US" sz="2000" b="1" dirty="0" smtClean="0"/>
              <a:t>服をつたって、ゴールを目指せ</a:t>
            </a:r>
            <a:endParaRPr lang="en-US" altLang="ja-JP" sz="2000" b="1" dirty="0"/>
          </a:p>
        </p:txBody>
      </p:sp>
      <p:sp>
        <p:nvSpPr>
          <p:cNvPr id="20" name="テキスト ボックス 19"/>
          <p:cNvSpPr txBox="1"/>
          <p:nvPr/>
        </p:nvSpPr>
        <p:spPr>
          <a:xfrm>
            <a:off x="7846478" y="1008774"/>
            <a:ext cx="3844818" cy="923330"/>
          </a:xfrm>
          <a:prstGeom prst="rect">
            <a:avLst/>
          </a:prstGeom>
          <a:solidFill>
            <a:schemeClr val="bg1"/>
          </a:solidFill>
          <a:ln w="76200">
            <a:solidFill>
              <a:schemeClr val="accent1"/>
            </a:solidFill>
          </a:ln>
        </p:spPr>
        <p:txBody>
          <a:bodyPr wrap="square" rtlCol="0">
            <a:spAutoFit/>
          </a:bodyPr>
          <a:lstStyle/>
          <a:p>
            <a:r>
              <a:rPr lang="ja-JP" altLang="en-US" b="1" dirty="0" smtClean="0"/>
              <a:t>ずっとはさんでいるとずれていく。１０秒で落下する。</a:t>
            </a:r>
            <a:endParaRPr lang="en-US" altLang="ja-JP" b="1" dirty="0" smtClean="0"/>
          </a:p>
          <a:p>
            <a:r>
              <a:rPr lang="ja-JP" altLang="en-US" b="1" dirty="0" smtClean="0"/>
              <a:t>地面に落下するとゲームオーバー</a:t>
            </a:r>
            <a:endParaRPr lang="en-US" altLang="ja-JP" b="1" dirty="0"/>
          </a:p>
        </p:txBody>
      </p:sp>
      <p:sp>
        <p:nvSpPr>
          <p:cNvPr id="10" name="右矢印 9"/>
          <p:cNvSpPr/>
          <p:nvPr/>
        </p:nvSpPr>
        <p:spPr>
          <a:xfrm>
            <a:off x="9090035" y="3153069"/>
            <a:ext cx="1249072" cy="2291824"/>
          </a:xfrm>
          <a:prstGeom prst="rightArrow">
            <a:avLst>
              <a:gd name="adj1" fmla="val 50000"/>
              <a:gd name="adj2" fmla="val 485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7620050" y="6389812"/>
            <a:ext cx="4297674" cy="400110"/>
          </a:xfrm>
          <a:prstGeom prst="rect">
            <a:avLst/>
          </a:prstGeom>
          <a:solidFill>
            <a:schemeClr val="bg1"/>
          </a:solidFill>
          <a:ln w="76200">
            <a:solidFill>
              <a:schemeClr val="accent1"/>
            </a:solidFill>
          </a:ln>
        </p:spPr>
        <p:txBody>
          <a:bodyPr wrap="square" rtlCol="0">
            <a:spAutoFit/>
          </a:bodyPr>
          <a:lstStyle/>
          <a:p>
            <a:r>
              <a:rPr lang="ja-JP" altLang="en-US" sz="2000" b="1" dirty="0" smtClean="0"/>
              <a:t>限界が近づくほど、赤くなっていく</a:t>
            </a:r>
            <a:endParaRPr lang="en-US" altLang="ja-JP" sz="2000" b="1" dirty="0"/>
          </a:p>
        </p:txBody>
      </p:sp>
      <p:pic>
        <p:nvPicPr>
          <p:cNvPr id="2" name="図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8403587">
            <a:off x="657313" y="4367899"/>
            <a:ext cx="2358886" cy="2331889"/>
          </a:xfrm>
          <a:prstGeom prst="rect">
            <a:avLst/>
          </a:prstGeom>
        </p:spPr>
      </p:pic>
      <p:pic>
        <p:nvPicPr>
          <p:cNvPr id="7" name="図 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114487" y="4726856"/>
            <a:ext cx="1920662" cy="1875000"/>
          </a:xfrm>
          <a:prstGeom prst="rect">
            <a:avLst/>
          </a:prstGeom>
        </p:spPr>
      </p:pic>
      <p:pic>
        <p:nvPicPr>
          <p:cNvPr id="11" name="図 1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231408">
            <a:off x="4880772" y="4298981"/>
            <a:ext cx="566945" cy="1184564"/>
          </a:xfrm>
          <a:prstGeom prst="rect">
            <a:avLst/>
          </a:prstGeom>
        </p:spPr>
      </p:pic>
      <p:pic>
        <p:nvPicPr>
          <p:cNvPr id="16" name="図 1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17374429">
            <a:off x="4197842" y="5039685"/>
            <a:ext cx="643535" cy="845015"/>
          </a:xfrm>
          <a:prstGeom prst="rect">
            <a:avLst/>
          </a:prstGeom>
        </p:spPr>
      </p:pic>
      <p:sp>
        <p:nvSpPr>
          <p:cNvPr id="17" name="右カーブ矢印 16"/>
          <p:cNvSpPr/>
          <p:nvPr/>
        </p:nvSpPr>
        <p:spPr>
          <a:xfrm rot="10466441">
            <a:off x="2585194" y="4589291"/>
            <a:ext cx="772093" cy="163053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6" name="図 2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231408">
            <a:off x="7526843" y="2932084"/>
            <a:ext cx="1733318" cy="2855599"/>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123614" y="2860747"/>
            <a:ext cx="1974921" cy="2962382"/>
          </a:xfrm>
          <a:prstGeom prst="rect">
            <a:avLst/>
          </a:prstGeom>
        </p:spPr>
      </p:pic>
    </p:spTree>
    <p:extLst>
      <p:ext uri="{BB962C8B-B14F-4D97-AF65-F5344CB8AC3E}">
        <p14:creationId xmlns:p14="http://schemas.microsoft.com/office/powerpoint/2010/main" val="246172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p:cNvSpPr/>
          <p:nvPr/>
        </p:nvSpPr>
        <p:spPr>
          <a:xfrm>
            <a:off x="5706041" y="1040501"/>
            <a:ext cx="6176136" cy="5418357"/>
          </a:xfrm>
          <a:prstGeom prst="rect">
            <a:avLst/>
          </a:prstGeom>
          <a:solidFill>
            <a:schemeClr val="bg1"/>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233752" y="1104212"/>
            <a:ext cx="5192087" cy="5354645"/>
          </a:xfrm>
          <a:prstGeom prst="rect">
            <a:avLst/>
          </a:prstGeom>
          <a:solidFill>
            <a:schemeClr val="bg1"/>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1580901" y="1468719"/>
            <a:ext cx="626093" cy="584775"/>
          </a:xfrm>
          <a:prstGeom prst="rect">
            <a:avLst/>
          </a:prstGeom>
          <a:solidFill>
            <a:schemeClr val="bg1"/>
          </a:solidFill>
          <a:ln w="76200">
            <a:solidFill>
              <a:schemeClr val="accent1"/>
            </a:solidFill>
          </a:ln>
        </p:spPr>
        <p:txBody>
          <a:bodyPr wrap="square" rtlCol="0">
            <a:spAutoFit/>
          </a:bodyPr>
          <a:lstStyle/>
          <a:p>
            <a:r>
              <a:rPr kumimoji="1" lang="ja-JP" altLang="en-US" sz="3200" b="1" dirty="0" smtClean="0">
                <a:latin typeface="Meiryo UI" panose="020B0604030504040204" pitchFamily="50" charset="-128"/>
                <a:ea typeface="Meiryo UI" panose="020B0604030504040204" pitchFamily="50" charset="-128"/>
              </a:rPr>
              <a:t>１</a:t>
            </a:r>
            <a:endParaRPr kumimoji="1" lang="ja-JP" altLang="en-US" sz="3200" b="1" dirty="0">
              <a:latin typeface="Meiryo UI" panose="020B0604030504040204" pitchFamily="50" charset="-128"/>
              <a:ea typeface="Meiryo UI" panose="020B0604030504040204" pitchFamily="50" charset="-128"/>
            </a:endParaRPr>
          </a:p>
        </p:txBody>
      </p:sp>
      <p:sp>
        <p:nvSpPr>
          <p:cNvPr id="26" name="テキスト ボックス 25"/>
          <p:cNvSpPr txBox="1"/>
          <p:nvPr/>
        </p:nvSpPr>
        <p:spPr>
          <a:xfrm>
            <a:off x="3662879" y="1270032"/>
            <a:ext cx="626093" cy="584775"/>
          </a:xfrm>
          <a:prstGeom prst="rect">
            <a:avLst/>
          </a:prstGeom>
          <a:solidFill>
            <a:schemeClr val="bg1"/>
          </a:solidFill>
          <a:ln w="76200">
            <a:solidFill>
              <a:schemeClr val="accent1"/>
            </a:solidFill>
          </a:ln>
        </p:spPr>
        <p:txBody>
          <a:bodyPr wrap="square" rtlCol="0">
            <a:spAutoFit/>
          </a:bodyPr>
          <a:lstStyle/>
          <a:p>
            <a:r>
              <a:rPr lang="ja-JP" altLang="en-US" sz="3200" b="1" dirty="0">
                <a:latin typeface="Meiryo UI" panose="020B0604030504040204" pitchFamily="50" charset="-128"/>
                <a:ea typeface="Meiryo UI" panose="020B0604030504040204" pitchFamily="50" charset="-128"/>
              </a:rPr>
              <a:t>２</a:t>
            </a:r>
            <a:endParaRPr kumimoji="1" lang="ja-JP" altLang="en-US" sz="3200" b="1" dirty="0">
              <a:latin typeface="Meiryo UI" panose="020B0604030504040204" pitchFamily="50" charset="-128"/>
              <a:ea typeface="Meiryo UI" panose="020B0604030504040204" pitchFamily="50" charset="-128"/>
            </a:endParaRPr>
          </a:p>
        </p:txBody>
      </p:sp>
      <p:sp>
        <p:nvSpPr>
          <p:cNvPr id="28" name="テキスト ボックス 27"/>
          <p:cNvSpPr txBox="1"/>
          <p:nvPr/>
        </p:nvSpPr>
        <p:spPr>
          <a:xfrm>
            <a:off x="4586748" y="2390767"/>
            <a:ext cx="626093" cy="584775"/>
          </a:xfrm>
          <a:prstGeom prst="rect">
            <a:avLst/>
          </a:prstGeom>
          <a:solidFill>
            <a:schemeClr val="bg1"/>
          </a:solidFill>
          <a:ln w="76200">
            <a:solidFill>
              <a:schemeClr val="accent1"/>
            </a:solidFill>
          </a:ln>
        </p:spPr>
        <p:txBody>
          <a:bodyPr wrap="square" rtlCol="0">
            <a:spAutoFit/>
          </a:bodyPr>
          <a:lstStyle/>
          <a:p>
            <a:r>
              <a:rPr lang="ja-JP" altLang="en-US" sz="3200" b="1" dirty="0" smtClean="0">
                <a:latin typeface="Meiryo UI" panose="020B0604030504040204" pitchFamily="50" charset="-128"/>
                <a:ea typeface="Meiryo UI" panose="020B0604030504040204" pitchFamily="50" charset="-128"/>
              </a:rPr>
              <a:t>３</a:t>
            </a:r>
            <a:endParaRPr kumimoji="1" lang="ja-JP" altLang="en-US" sz="3200" b="1" dirty="0">
              <a:latin typeface="Meiryo UI" panose="020B0604030504040204" pitchFamily="50" charset="-128"/>
              <a:ea typeface="Meiryo UI" panose="020B0604030504040204" pitchFamily="50" charset="-128"/>
            </a:endParaRPr>
          </a:p>
        </p:txBody>
      </p:sp>
      <p:sp>
        <p:nvSpPr>
          <p:cNvPr id="30" name="テキスト ボックス 29"/>
          <p:cNvSpPr txBox="1"/>
          <p:nvPr/>
        </p:nvSpPr>
        <p:spPr>
          <a:xfrm>
            <a:off x="6577503" y="5852285"/>
            <a:ext cx="4145151" cy="369332"/>
          </a:xfrm>
          <a:prstGeom prst="rect">
            <a:avLst/>
          </a:prstGeom>
          <a:solidFill>
            <a:schemeClr val="bg1"/>
          </a:solidFill>
          <a:ln w="76200">
            <a:solidFill>
              <a:schemeClr val="accent1"/>
            </a:solidFill>
          </a:ln>
        </p:spPr>
        <p:txBody>
          <a:bodyPr wrap="square" rtlCol="0">
            <a:spAutoFit/>
          </a:bodyPr>
          <a:lstStyle/>
          <a:p>
            <a:r>
              <a:rPr kumimoji="1" lang="ja-JP" altLang="en-US" b="1" dirty="0" smtClean="0">
                <a:latin typeface="Meiryo UI" panose="020B0604030504040204" pitchFamily="50" charset="-128"/>
                <a:ea typeface="Meiryo UI" panose="020B0604030504040204" pitchFamily="50" charset="-128"/>
              </a:rPr>
              <a:t>タイミングよくはさまないと落下してしまう</a:t>
            </a:r>
            <a:endParaRPr kumimoji="1" lang="ja-JP" altLang="en-US" b="1" dirty="0">
              <a:latin typeface="Meiryo UI" panose="020B0604030504040204" pitchFamily="50" charset="-128"/>
              <a:ea typeface="Meiryo UI" panose="020B0604030504040204" pitchFamily="50" charset="-128"/>
            </a:endParaRPr>
          </a:p>
        </p:txBody>
      </p:sp>
      <p:pic>
        <p:nvPicPr>
          <p:cNvPr id="32" name="図 31"/>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6243324" y="1325026"/>
            <a:ext cx="2241134" cy="386640"/>
          </a:xfrm>
          <a:prstGeom prst="rect">
            <a:avLst/>
          </a:prstGeom>
        </p:spPr>
      </p:pic>
      <p:pic>
        <p:nvPicPr>
          <p:cNvPr id="33" name="図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4973" y="1105823"/>
            <a:ext cx="1750546" cy="1286554"/>
          </a:xfrm>
          <a:prstGeom prst="rect">
            <a:avLst/>
          </a:prstGeom>
        </p:spPr>
      </p:pic>
      <p:pic>
        <p:nvPicPr>
          <p:cNvPr id="34" name="図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61282" y="1607972"/>
            <a:ext cx="2594701" cy="2157796"/>
          </a:xfrm>
          <a:prstGeom prst="rect">
            <a:avLst/>
          </a:prstGeom>
        </p:spPr>
      </p:pic>
      <p:sp>
        <p:nvSpPr>
          <p:cNvPr id="35" name="テキスト ボックス 34"/>
          <p:cNvSpPr txBox="1"/>
          <p:nvPr/>
        </p:nvSpPr>
        <p:spPr>
          <a:xfrm>
            <a:off x="6241598" y="3513682"/>
            <a:ext cx="384664" cy="461665"/>
          </a:xfrm>
          <a:prstGeom prst="rect">
            <a:avLst/>
          </a:prstGeom>
          <a:solidFill>
            <a:schemeClr val="bg1"/>
          </a:solidFill>
          <a:ln w="76200">
            <a:solidFill>
              <a:schemeClr val="accent1"/>
            </a:solidFill>
          </a:ln>
        </p:spPr>
        <p:txBody>
          <a:bodyPr wrap="square" rtlCol="0">
            <a:spAutoFit/>
          </a:bodyPr>
          <a:lstStyle/>
          <a:p>
            <a:r>
              <a:rPr kumimoji="1" lang="ja-JP" altLang="en-US" sz="2400" b="1" dirty="0" smtClean="0">
                <a:latin typeface="Meiryo UI" panose="020B0604030504040204" pitchFamily="50" charset="-128"/>
                <a:ea typeface="Meiryo UI" panose="020B0604030504040204" pitchFamily="50" charset="-128"/>
              </a:rPr>
              <a:t>１</a:t>
            </a:r>
            <a:endParaRPr kumimoji="1" lang="ja-JP" altLang="en-US" sz="2400" b="1" dirty="0">
              <a:latin typeface="Meiryo UI" panose="020B0604030504040204" pitchFamily="50" charset="-128"/>
              <a:ea typeface="Meiryo UI" panose="020B0604030504040204" pitchFamily="50" charset="-128"/>
            </a:endParaRPr>
          </a:p>
        </p:txBody>
      </p:sp>
      <p:sp>
        <p:nvSpPr>
          <p:cNvPr id="36" name="テキスト ボックス 35"/>
          <p:cNvSpPr txBox="1"/>
          <p:nvPr/>
        </p:nvSpPr>
        <p:spPr>
          <a:xfrm>
            <a:off x="7704144" y="3582722"/>
            <a:ext cx="460335" cy="461665"/>
          </a:xfrm>
          <a:prstGeom prst="rect">
            <a:avLst/>
          </a:prstGeom>
          <a:solidFill>
            <a:schemeClr val="bg1"/>
          </a:solidFill>
          <a:ln w="76200">
            <a:solidFill>
              <a:schemeClr val="accent1"/>
            </a:solidFill>
          </a:ln>
        </p:spPr>
        <p:txBody>
          <a:bodyPr wrap="square" rtlCol="0">
            <a:spAutoFit/>
          </a:bodyPr>
          <a:lstStyle/>
          <a:p>
            <a:r>
              <a:rPr kumimoji="1" lang="ja-JP" altLang="en-US" sz="2400" b="1" dirty="0" smtClean="0">
                <a:latin typeface="Meiryo UI" panose="020B0604030504040204" pitchFamily="50" charset="-128"/>
                <a:ea typeface="Meiryo UI" panose="020B0604030504040204" pitchFamily="50" charset="-128"/>
              </a:rPr>
              <a:t>２</a:t>
            </a:r>
            <a:endParaRPr kumimoji="1" lang="ja-JP" altLang="en-US" sz="2400" b="1" dirty="0">
              <a:latin typeface="Meiryo UI" panose="020B0604030504040204" pitchFamily="50" charset="-128"/>
              <a:ea typeface="Meiryo UI" panose="020B0604030504040204" pitchFamily="50" charset="-128"/>
            </a:endParaRPr>
          </a:p>
        </p:txBody>
      </p:sp>
      <p:sp>
        <p:nvSpPr>
          <p:cNvPr id="37" name="テキスト ボックス 36"/>
          <p:cNvSpPr txBox="1"/>
          <p:nvPr/>
        </p:nvSpPr>
        <p:spPr>
          <a:xfrm>
            <a:off x="7934311" y="4700286"/>
            <a:ext cx="460335" cy="461665"/>
          </a:xfrm>
          <a:prstGeom prst="rect">
            <a:avLst/>
          </a:prstGeom>
          <a:solidFill>
            <a:schemeClr val="bg1"/>
          </a:solidFill>
          <a:ln w="76200">
            <a:solidFill>
              <a:schemeClr val="accent1"/>
            </a:solidFill>
          </a:ln>
        </p:spPr>
        <p:txBody>
          <a:bodyPr wrap="square" rtlCol="0">
            <a:spAutoFit/>
          </a:bodyPr>
          <a:lstStyle/>
          <a:p>
            <a:r>
              <a:rPr lang="ja-JP" altLang="en-US" sz="2400" b="1" dirty="0">
                <a:latin typeface="Meiryo UI" panose="020B0604030504040204" pitchFamily="50" charset="-128"/>
                <a:ea typeface="Meiryo UI" panose="020B0604030504040204" pitchFamily="50" charset="-128"/>
              </a:rPr>
              <a:t>３</a:t>
            </a:r>
            <a:endParaRPr kumimoji="1" lang="ja-JP" altLang="en-US" sz="2400" b="1" dirty="0">
              <a:latin typeface="Meiryo UI" panose="020B0604030504040204" pitchFamily="50" charset="-128"/>
              <a:ea typeface="Meiryo UI" panose="020B0604030504040204" pitchFamily="50" charset="-128"/>
            </a:endParaRPr>
          </a:p>
        </p:txBody>
      </p:sp>
      <p:pic>
        <p:nvPicPr>
          <p:cNvPr id="38" name="図 37"/>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9249125" y="1325026"/>
            <a:ext cx="2231981" cy="386640"/>
          </a:xfrm>
          <a:prstGeom prst="rect">
            <a:avLst/>
          </a:prstGeom>
        </p:spPr>
      </p:pic>
      <p:pic>
        <p:nvPicPr>
          <p:cNvPr id="39" name="図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0016" y="1104213"/>
            <a:ext cx="1750546" cy="1286554"/>
          </a:xfrm>
          <a:prstGeom prst="rect">
            <a:avLst/>
          </a:prstGeom>
        </p:spPr>
      </p:pic>
      <p:pic>
        <p:nvPicPr>
          <p:cNvPr id="40" name="図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87476" y="1651420"/>
            <a:ext cx="2594701" cy="2157796"/>
          </a:xfrm>
          <a:prstGeom prst="rect">
            <a:avLst/>
          </a:prstGeom>
        </p:spPr>
      </p:pic>
      <p:sp>
        <p:nvSpPr>
          <p:cNvPr id="42" name="テキスト ボックス 41"/>
          <p:cNvSpPr txBox="1"/>
          <p:nvPr/>
        </p:nvSpPr>
        <p:spPr>
          <a:xfrm>
            <a:off x="9038172" y="3686563"/>
            <a:ext cx="384664" cy="461665"/>
          </a:xfrm>
          <a:prstGeom prst="rect">
            <a:avLst/>
          </a:prstGeom>
          <a:solidFill>
            <a:schemeClr val="bg1"/>
          </a:solidFill>
          <a:ln w="76200">
            <a:solidFill>
              <a:schemeClr val="accent1"/>
            </a:solidFill>
          </a:ln>
        </p:spPr>
        <p:txBody>
          <a:bodyPr wrap="square" rtlCol="0">
            <a:spAutoFit/>
          </a:bodyPr>
          <a:lstStyle/>
          <a:p>
            <a:r>
              <a:rPr kumimoji="1" lang="ja-JP" altLang="en-US" sz="2400" b="1" dirty="0" smtClean="0">
                <a:latin typeface="Meiryo UI" panose="020B0604030504040204" pitchFamily="50" charset="-128"/>
                <a:ea typeface="Meiryo UI" panose="020B0604030504040204" pitchFamily="50" charset="-128"/>
              </a:rPr>
              <a:t>１</a:t>
            </a:r>
            <a:endParaRPr kumimoji="1" lang="ja-JP" altLang="en-US" sz="2400" b="1" dirty="0">
              <a:latin typeface="Meiryo UI" panose="020B0604030504040204" pitchFamily="50" charset="-128"/>
              <a:ea typeface="Meiryo UI" panose="020B0604030504040204" pitchFamily="50" charset="-128"/>
            </a:endParaRPr>
          </a:p>
        </p:txBody>
      </p:sp>
      <p:sp>
        <p:nvSpPr>
          <p:cNvPr id="43" name="テキスト ボックス 42"/>
          <p:cNvSpPr txBox="1"/>
          <p:nvPr/>
        </p:nvSpPr>
        <p:spPr>
          <a:xfrm>
            <a:off x="10354658" y="3040220"/>
            <a:ext cx="460335" cy="461665"/>
          </a:xfrm>
          <a:prstGeom prst="rect">
            <a:avLst/>
          </a:prstGeom>
          <a:solidFill>
            <a:schemeClr val="bg1"/>
          </a:solidFill>
          <a:ln w="76200">
            <a:solidFill>
              <a:schemeClr val="accent1"/>
            </a:solidFill>
          </a:ln>
        </p:spPr>
        <p:txBody>
          <a:bodyPr wrap="square" rtlCol="0">
            <a:spAutoFit/>
          </a:bodyPr>
          <a:lstStyle/>
          <a:p>
            <a:r>
              <a:rPr kumimoji="1" lang="ja-JP" altLang="en-US" sz="2400" b="1" dirty="0" smtClean="0">
                <a:latin typeface="Meiryo UI" panose="020B0604030504040204" pitchFamily="50" charset="-128"/>
                <a:ea typeface="Meiryo UI" panose="020B0604030504040204" pitchFamily="50" charset="-128"/>
              </a:rPr>
              <a:t>２</a:t>
            </a:r>
            <a:endParaRPr kumimoji="1" lang="ja-JP" altLang="en-US" sz="2400" b="1" dirty="0">
              <a:latin typeface="Meiryo UI" panose="020B0604030504040204" pitchFamily="50" charset="-128"/>
              <a:ea typeface="Meiryo UI" panose="020B0604030504040204" pitchFamily="50" charset="-128"/>
            </a:endParaRPr>
          </a:p>
        </p:txBody>
      </p:sp>
      <p:sp>
        <p:nvSpPr>
          <p:cNvPr id="44" name="テキスト ボックス 43"/>
          <p:cNvSpPr txBox="1"/>
          <p:nvPr/>
        </p:nvSpPr>
        <p:spPr>
          <a:xfrm>
            <a:off x="11020771" y="3763177"/>
            <a:ext cx="460335" cy="461665"/>
          </a:xfrm>
          <a:prstGeom prst="rect">
            <a:avLst/>
          </a:prstGeom>
          <a:solidFill>
            <a:schemeClr val="bg1"/>
          </a:solidFill>
          <a:ln w="76200">
            <a:solidFill>
              <a:schemeClr val="accent1"/>
            </a:solidFill>
          </a:ln>
        </p:spPr>
        <p:txBody>
          <a:bodyPr wrap="square" rtlCol="0">
            <a:spAutoFit/>
          </a:bodyPr>
          <a:lstStyle/>
          <a:p>
            <a:r>
              <a:rPr lang="ja-JP" altLang="en-US" sz="2400" b="1" dirty="0">
                <a:latin typeface="Meiryo UI" panose="020B0604030504040204" pitchFamily="50" charset="-128"/>
                <a:ea typeface="Meiryo UI" panose="020B0604030504040204" pitchFamily="50" charset="-128"/>
              </a:rPr>
              <a:t>３</a:t>
            </a:r>
            <a:endParaRPr kumimoji="1" lang="ja-JP" altLang="en-US" sz="2400" b="1" dirty="0">
              <a:latin typeface="Meiryo UI" panose="020B0604030504040204" pitchFamily="50" charset="-128"/>
              <a:ea typeface="Meiryo UI" panose="020B0604030504040204" pitchFamily="50" charset="-128"/>
            </a:endParaRPr>
          </a:p>
        </p:txBody>
      </p:sp>
      <p:sp>
        <p:nvSpPr>
          <p:cNvPr id="45" name="テキスト ボックス 44"/>
          <p:cNvSpPr txBox="1"/>
          <p:nvPr/>
        </p:nvSpPr>
        <p:spPr>
          <a:xfrm>
            <a:off x="423077" y="5654801"/>
            <a:ext cx="4813435" cy="646331"/>
          </a:xfrm>
          <a:prstGeom prst="rect">
            <a:avLst/>
          </a:prstGeom>
          <a:solidFill>
            <a:schemeClr val="bg1"/>
          </a:solidFill>
          <a:ln w="76200">
            <a:solidFill>
              <a:schemeClr val="accent1"/>
            </a:solidFill>
          </a:ln>
        </p:spPr>
        <p:txBody>
          <a:bodyPr wrap="square" rtlCol="0">
            <a:spAutoFit/>
          </a:bodyPr>
          <a:lstStyle/>
          <a:p>
            <a:r>
              <a:rPr kumimoji="1" lang="ja-JP" altLang="en-US" b="1" dirty="0" smtClean="0">
                <a:latin typeface="Meiryo UI" panose="020B0604030504040204" pitchFamily="50" charset="-128"/>
                <a:ea typeface="Meiryo UI" panose="020B0604030504040204" pitchFamily="50" charset="-128"/>
              </a:rPr>
              <a:t>ヤマタノオロチの首で服をつたって進む</a:t>
            </a:r>
            <a:endParaRPr kumimoji="1" lang="en-US" altLang="ja-JP" b="1" dirty="0" smtClean="0">
              <a:latin typeface="Meiryo UI" panose="020B0604030504040204" pitchFamily="50" charset="-128"/>
              <a:ea typeface="Meiryo UI" panose="020B0604030504040204" pitchFamily="50" charset="-128"/>
            </a:endParaRPr>
          </a:p>
          <a:p>
            <a:r>
              <a:rPr lang="ja-JP" altLang="en-US" b="1" dirty="0" smtClean="0">
                <a:latin typeface="Meiryo UI" panose="020B0604030504040204" pitchFamily="50" charset="-128"/>
                <a:ea typeface="Meiryo UI" panose="020B0604030504040204" pitchFamily="50" charset="-128"/>
              </a:rPr>
              <a:t>噛みついて、離すと左回りに次の首が操作できる。</a:t>
            </a:r>
            <a:endParaRPr lang="en-US" altLang="ja-JP" b="1" dirty="0" smtClean="0">
              <a:latin typeface="Meiryo UI" panose="020B0604030504040204" pitchFamily="50" charset="-128"/>
              <a:ea typeface="Meiryo UI" panose="020B0604030504040204" pitchFamily="50" charset="-128"/>
            </a:endParaRPr>
          </a:p>
        </p:txBody>
      </p:sp>
      <p:sp>
        <p:nvSpPr>
          <p:cNvPr id="47" name="右カーブ矢印 46"/>
          <p:cNvSpPr/>
          <p:nvPr/>
        </p:nvSpPr>
        <p:spPr>
          <a:xfrm>
            <a:off x="281814" y="2845066"/>
            <a:ext cx="956620" cy="219842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48" name="図 47"/>
          <p:cNvPicPr>
            <a:picLocks noChangeAspect="1"/>
          </p:cNvPicPr>
          <p:nvPr/>
        </p:nvPicPr>
        <p:blipFill>
          <a:blip r:embed="rId6">
            <a:extLst>
              <a:ext uri="{BEBA8EAE-BF5A-486C-A8C5-ECC9F3942E4B}">
                <a14:imgProps xmlns:a14="http://schemas.microsoft.com/office/drawing/2010/main">
                  <a14:imgLayer r:embed="rId3">
                    <a14:imgEffect>
                      <a14:sharpenSoften amount="81000"/>
                    </a14:imgEffect>
                  </a14:imgLayer>
                </a14:imgProps>
              </a:ext>
              <a:ext uri="{28A0092B-C50C-407E-A947-70E740481C1C}">
                <a14:useLocalDpi xmlns:a14="http://schemas.microsoft.com/office/drawing/2010/main" val="0"/>
              </a:ext>
            </a:extLst>
          </a:blip>
          <a:stretch>
            <a:fillRect/>
          </a:stretch>
        </p:blipFill>
        <p:spPr>
          <a:xfrm>
            <a:off x="277559" y="-171525"/>
            <a:ext cx="5484150" cy="1704807"/>
          </a:xfrm>
          <a:prstGeom prst="rect">
            <a:avLst/>
          </a:prstGeom>
        </p:spPr>
      </p:pic>
      <p:sp>
        <p:nvSpPr>
          <p:cNvPr id="49" name="テキスト ボックス 48"/>
          <p:cNvSpPr txBox="1"/>
          <p:nvPr/>
        </p:nvSpPr>
        <p:spPr>
          <a:xfrm>
            <a:off x="1639810" y="207179"/>
            <a:ext cx="2908471" cy="646331"/>
          </a:xfrm>
          <a:prstGeom prst="rect">
            <a:avLst/>
          </a:prstGeom>
          <a:solidFill>
            <a:schemeClr val="bg1"/>
          </a:solidFill>
        </p:spPr>
        <p:txBody>
          <a:bodyPr wrap="square" rtlCol="0">
            <a:spAutoFit/>
          </a:bodyPr>
          <a:lstStyle/>
          <a:p>
            <a:r>
              <a:rPr kumimoji="1" lang="ja-JP" altLang="en-US" sz="3600" b="1" dirty="0" smtClean="0">
                <a:latin typeface="Rockwell Extra Bold" panose="02060903040505020403" pitchFamily="18" charset="0"/>
                <a:ea typeface="Meiryo UI" panose="020B0604030504040204" pitchFamily="50" charset="-128"/>
                <a:cs typeface="Aharoni" panose="02010803020104030203" pitchFamily="2" charset="-79"/>
              </a:rPr>
              <a:t>ゲームシステム</a:t>
            </a:r>
            <a:endParaRPr kumimoji="1" lang="ja-JP" altLang="en-US" sz="3600" b="1" dirty="0">
              <a:latin typeface="Rockwell Extra Bold" panose="02060903040505020403" pitchFamily="18" charset="0"/>
              <a:ea typeface="Meiryo UI" panose="020B0604030504040204" pitchFamily="50" charset="-128"/>
              <a:cs typeface="Aharoni" panose="02010803020104030203" pitchFamily="2" charset="-79"/>
            </a:endParaRPr>
          </a:p>
        </p:txBody>
      </p:sp>
      <p:sp>
        <p:nvSpPr>
          <p:cNvPr id="52" name="テキスト ボックス 51"/>
          <p:cNvSpPr txBox="1"/>
          <p:nvPr/>
        </p:nvSpPr>
        <p:spPr>
          <a:xfrm>
            <a:off x="261943" y="979048"/>
            <a:ext cx="837587" cy="369332"/>
          </a:xfrm>
          <a:prstGeom prst="rect">
            <a:avLst/>
          </a:prstGeom>
          <a:solidFill>
            <a:schemeClr val="bg1"/>
          </a:solidFill>
          <a:ln w="76200">
            <a:solidFill>
              <a:schemeClr val="accent1"/>
            </a:solidFill>
          </a:ln>
        </p:spPr>
        <p:txBody>
          <a:bodyPr wrap="square" rtlCol="0">
            <a:spAutoFit/>
          </a:bodyPr>
          <a:lstStyle/>
          <a:p>
            <a:r>
              <a:rPr lang="ja-JP" altLang="en-US" b="1" dirty="0">
                <a:latin typeface="Meiryo UI" panose="020B0604030504040204" pitchFamily="50" charset="-128"/>
                <a:ea typeface="Meiryo UI" panose="020B0604030504040204" pitchFamily="50" charset="-128"/>
              </a:rPr>
              <a:t>移動</a:t>
            </a:r>
            <a:endParaRPr kumimoji="1" lang="en-US" altLang="ja-JP" b="1" dirty="0" smtClean="0">
              <a:latin typeface="Meiryo UI" panose="020B0604030504040204" pitchFamily="50" charset="-128"/>
              <a:ea typeface="Meiryo UI" panose="020B0604030504040204" pitchFamily="50" charset="-128"/>
            </a:endParaRPr>
          </a:p>
        </p:txBody>
      </p:sp>
      <p:pic>
        <p:nvPicPr>
          <p:cNvPr id="2" name="図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8893091">
            <a:off x="740189" y="1455590"/>
            <a:ext cx="4261473" cy="4212701"/>
          </a:xfrm>
          <a:prstGeom prst="rect">
            <a:avLst/>
          </a:prstGeom>
        </p:spPr>
      </p:pic>
      <p:pic>
        <p:nvPicPr>
          <p:cNvPr id="29" name="図 2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8893091">
            <a:off x="5889830" y="3611424"/>
            <a:ext cx="2346299" cy="2319446"/>
          </a:xfrm>
          <a:prstGeom prst="rect">
            <a:avLst/>
          </a:prstGeom>
        </p:spPr>
      </p:pic>
      <p:pic>
        <p:nvPicPr>
          <p:cNvPr id="3" name="図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32485" y="3903673"/>
            <a:ext cx="1976822" cy="1929824"/>
          </a:xfrm>
          <a:prstGeom prst="rect">
            <a:avLst/>
          </a:prstGeom>
        </p:spPr>
      </p:pic>
      <p:pic>
        <p:nvPicPr>
          <p:cNvPr id="4" name="図 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3595466">
            <a:off x="9149611" y="4780749"/>
            <a:ext cx="736102" cy="966564"/>
          </a:xfrm>
          <a:prstGeom prst="rect">
            <a:avLst/>
          </a:prstGeom>
        </p:spPr>
      </p:pic>
      <p:pic>
        <p:nvPicPr>
          <p:cNvPr id="5" name="図 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758697" y="3428670"/>
            <a:ext cx="580426" cy="1235872"/>
          </a:xfrm>
          <a:prstGeom prst="rect">
            <a:avLst/>
          </a:prstGeom>
        </p:spPr>
      </p:pic>
    </p:spTree>
    <p:extLst>
      <p:ext uri="{BB962C8B-B14F-4D97-AF65-F5344CB8AC3E}">
        <p14:creationId xmlns:p14="http://schemas.microsoft.com/office/powerpoint/2010/main" val="694114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正方形/長方形 89"/>
          <p:cNvSpPr/>
          <p:nvPr/>
        </p:nvSpPr>
        <p:spPr>
          <a:xfrm>
            <a:off x="5805516" y="1104212"/>
            <a:ext cx="6287593" cy="5487242"/>
          </a:xfrm>
          <a:prstGeom prst="rect">
            <a:avLst/>
          </a:prstGeom>
          <a:solidFill>
            <a:schemeClr val="bg1"/>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9" name="図 88"/>
          <p:cNvPicPr>
            <a:picLocks noChangeAspect="1"/>
          </p:cNvPicPr>
          <p:nvPr/>
        </p:nvPicPr>
        <p:blipFill>
          <a:blip r:embed="rId3">
            <a:extLst>
              <a:ext uri="{BEBA8EAE-BF5A-486C-A8C5-ECC9F3942E4B}">
                <a14:imgProps xmlns:a14="http://schemas.microsoft.com/office/drawing/2010/main">
                  <a14:imgLayer r:embed="rId4">
                    <a14:imgEffect>
                      <a14:sharpenSoften amount="81000"/>
                    </a14:imgEffect>
                  </a14:imgLayer>
                </a14:imgProps>
              </a:ext>
              <a:ext uri="{28A0092B-C50C-407E-A947-70E740481C1C}">
                <a14:useLocalDpi xmlns:a14="http://schemas.microsoft.com/office/drawing/2010/main" val="0"/>
              </a:ext>
            </a:extLst>
          </a:blip>
          <a:stretch>
            <a:fillRect/>
          </a:stretch>
        </p:blipFill>
        <p:spPr>
          <a:xfrm>
            <a:off x="277559" y="-171525"/>
            <a:ext cx="5484150" cy="1704807"/>
          </a:xfrm>
          <a:prstGeom prst="rect">
            <a:avLst/>
          </a:prstGeom>
        </p:spPr>
      </p:pic>
      <p:sp>
        <p:nvSpPr>
          <p:cNvPr id="87" name="正方形/長方形 86"/>
          <p:cNvSpPr/>
          <p:nvPr/>
        </p:nvSpPr>
        <p:spPr>
          <a:xfrm>
            <a:off x="233752" y="1104212"/>
            <a:ext cx="5254693" cy="5713064"/>
          </a:xfrm>
          <a:prstGeom prst="rect">
            <a:avLst/>
          </a:prstGeom>
          <a:solidFill>
            <a:schemeClr val="bg1"/>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701186" y="217327"/>
            <a:ext cx="2866542" cy="646331"/>
          </a:xfrm>
          <a:prstGeom prst="rect">
            <a:avLst/>
          </a:prstGeom>
          <a:solidFill>
            <a:schemeClr val="bg1"/>
          </a:solidFill>
        </p:spPr>
        <p:txBody>
          <a:bodyPr wrap="square" rtlCol="0">
            <a:spAutoFit/>
          </a:bodyPr>
          <a:lstStyle/>
          <a:p>
            <a:r>
              <a:rPr kumimoji="1" lang="ja-JP" altLang="en-US" sz="3600" b="1" dirty="0" smtClean="0">
                <a:latin typeface="Rockwell Extra Bold" panose="02060903040505020403" pitchFamily="18" charset="0"/>
                <a:ea typeface="Meiryo UI" panose="020B0604030504040204" pitchFamily="50" charset="-128"/>
                <a:cs typeface="Aharoni" panose="02010803020104030203" pitchFamily="2" charset="-79"/>
              </a:rPr>
              <a:t>ゲームシステム</a:t>
            </a:r>
            <a:endParaRPr kumimoji="1" lang="ja-JP" altLang="en-US" sz="3600" b="1" dirty="0">
              <a:latin typeface="Rockwell Extra Bold" panose="02060903040505020403" pitchFamily="18" charset="0"/>
              <a:ea typeface="Meiryo UI" panose="020B0604030504040204" pitchFamily="50" charset="-128"/>
              <a:cs typeface="Aharoni" panose="02010803020104030203" pitchFamily="2" charset="-79"/>
            </a:endParaRPr>
          </a:p>
        </p:txBody>
      </p:sp>
      <p:pic>
        <p:nvPicPr>
          <p:cNvPr id="50" name="図 49"/>
          <p:cNvPicPr>
            <a:picLocks noChangeAspect="1"/>
          </p:cNvPicPr>
          <p:nvPr/>
        </p:nvPicPr>
        <p:blipFill>
          <a:blip r:embed="rId5">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241812" y="1327908"/>
            <a:ext cx="4585198" cy="424074"/>
          </a:xfrm>
          <a:prstGeom prst="rect">
            <a:avLst/>
          </a:prstGeom>
        </p:spPr>
      </p:pic>
      <p:pic>
        <p:nvPicPr>
          <p:cNvPr id="51" name="図 5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9530" y="845531"/>
            <a:ext cx="3145309" cy="2311627"/>
          </a:xfrm>
          <a:prstGeom prst="rect">
            <a:avLst/>
          </a:prstGeom>
        </p:spPr>
      </p:pic>
      <p:pic>
        <p:nvPicPr>
          <p:cNvPr id="52" name="図 5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5073" y="1666261"/>
            <a:ext cx="4011937" cy="3296884"/>
          </a:xfrm>
          <a:prstGeom prst="rect">
            <a:avLst/>
          </a:prstGeom>
        </p:spPr>
      </p:pic>
      <p:pic>
        <p:nvPicPr>
          <p:cNvPr id="54" name="図 5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39697" y="5541412"/>
            <a:ext cx="1807426" cy="1255434"/>
          </a:xfrm>
          <a:prstGeom prst="rect">
            <a:avLst/>
          </a:prstGeom>
        </p:spPr>
      </p:pic>
      <p:pic>
        <p:nvPicPr>
          <p:cNvPr id="59" name="図 5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7639865">
            <a:off x="3703368" y="4318804"/>
            <a:ext cx="1807426" cy="1358984"/>
          </a:xfrm>
          <a:prstGeom prst="rect">
            <a:avLst/>
          </a:prstGeom>
        </p:spPr>
      </p:pic>
      <p:pic>
        <p:nvPicPr>
          <p:cNvPr id="56" name="図 5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4243340">
            <a:off x="78245" y="4571843"/>
            <a:ext cx="1644294" cy="1236327"/>
          </a:xfrm>
          <a:prstGeom prst="rect">
            <a:avLst/>
          </a:prstGeom>
        </p:spPr>
      </p:pic>
      <p:sp>
        <p:nvSpPr>
          <p:cNvPr id="62" name="円弧 61"/>
          <p:cNvSpPr/>
          <p:nvPr/>
        </p:nvSpPr>
        <p:spPr>
          <a:xfrm rot="6300716" flipV="1">
            <a:off x="1704553" y="4767246"/>
            <a:ext cx="834296" cy="1541162"/>
          </a:xfrm>
          <a:prstGeom prst="arc">
            <a:avLst/>
          </a:prstGeom>
          <a:noFill/>
          <a:ln w="603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3" name="円弧 62"/>
          <p:cNvSpPr/>
          <p:nvPr/>
        </p:nvSpPr>
        <p:spPr>
          <a:xfrm rot="6300716" flipV="1">
            <a:off x="1585632" y="4934053"/>
            <a:ext cx="834296" cy="1541162"/>
          </a:xfrm>
          <a:prstGeom prst="arc">
            <a:avLst/>
          </a:prstGeom>
          <a:noFill/>
          <a:ln w="603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4" name="円弧 63"/>
          <p:cNvSpPr/>
          <p:nvPr/>
        </p:nvSpPr>
        <p:spPr>
          <a:xfrm rot="6300716" flipV="1">
            <a:off x="1519279" y="5130728"/>
            <a:ext cx="834296" cy="1541162"/>
          </a:xfrm>
          <a:prstGeom prst="arc">
            <a:avLst/>
          </a:prstGeom>
          <a:noFill/>
          <a:ln w="603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円弧 64"/>
          <p:cNvSpPr/>
          <p:nvPr/>
        </p:nvSpPr>
        <p:spPr>
          <a:xfrm rot="5400000">
            <a:off x="2830792" y="4701735"/>
            <a:ext cx="834296" cy="1497719"/>
          </a:xfrm>
          <a:prstGeom prst="arc">
            <a:avLst/>
          </a:prstGeom>
          <a:noFill/>
          <a:ln w="603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円弧 65"/>
          <p:cNvSpPr/>
          <p:nvPr/>
        </p:nvSpPr>
        <p:spPr>
          <a:xfrm rot="5400000">
            <a:off x="2908293" y="4897865"/>
            <a:ext cx="834296" cy="1497719"/>
          </a:xfrm>
          <a:prstGeom prst="arc">
            <a:avLst/>
          </a:prstGeom>
          <a:noFill/>
          <a:ln w="603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7" name="円弧 66"/>
          <p:cNvSpPr/>
          <p:nvPr/>
        </p:nvSpPr>
        <p:spPr>
          <a:xfrm rot="5400000">
            <a:off x="3020517" y="5062542"/>
            <a:ext cx="834296" cy="1497719"/>
          </a:xfrm>
          <a:prstGeom prst="arc">
            <a:avLst/>
          </a:prstGeom>
          <a:noFill/>
          <a:ln w="603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69" name="図 68"/>
          <p:cNvPicPr>
            <a:picLocks noChangeAspect="1"/>
          </p:cNvPicPr>
          <p:nvPr/>
        </p:nvPicPr>
        <p:blipFill>
          <a:blip r:embed="rId5">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5954955" y="1336812"/>
            <a:ext cx="4406897" cy="424074"/>
          </a:xfrm>
          <a:prstGeom prst="rect">
            <a:avLst/>
          </a:prstGeom>
        </p:spPr>
      </p:pic>
      <p:pic>
        <p:nvPicPr>
          <p:cNvPr id="70" name="図 6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49235" y="728992"/>
            <a:ext cx="3145309" cy="2311627"/>
          </a:xfrm>
          <a:prstGeom prst="rect">
            <a:avLst/>
          </a:prstGeom>
        </p:spPr>
      </p:pic>
      <p:pic>
        <p:nvPicPr>
          <p:cNvPr id="68" name="図 6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26346" y="1722949"/>
            <a:ext cx="3902703" cy="3472564"/>
          </a:xfrm>
          <a:prstGeom prst="rect">
            <a:avLst/>
          </a:prstGeom>
        </p:spPr>
      </p:pic>
      <p:pic>
        <p:nvPicPr>
          <p:cNvPr id="71" name="図 7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1926281">
            <a:off x="10344310" y="3442408"/>
            <a:ext cx="1304657" cy="1713124"/>
          </a:xfrm>
          <a:prstGeom prst="rect">
            <a:avLst/>
          </a:prstGeom>
        </p:spPr>
      </p:pic>
      <p:pic>
        <p:nvPicPr>
          <p:cNvPr id="72" name="図 7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2048044">
            <a:off x="10186406" y="2417133"/>
            <a:ext cx="1807426" cy="1358984"/>
          </a:xfrm>
          <a:prstGeom prst="rect">
            <a:avLst/>
          </a:prstGeom>
        </p:spPr>
      </p:pic>
      <p:pic>
        <p:nvPicPr>
          <p:cNvPr id="73" name="図 7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3823848">
            <a:off x="9468708" y="2989800"/>
            <a:ext cx="1304657" cy="1713124"/>
          </a:xfrm>
          <a:prstGeom prst="rect">
            <a:avLst/>
          </a:prstGeom>
        </p:spPr>
      </p:pic>
      <p:pic>
        <p:nvPicPr>
          <p:cNvPr id="76" name="図 7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7639865">
            <a:off x="8627681" y="5035836"/>
            <a:ext cx="1807426" cy="1358984"/>
          </a:xfrm>
          <a:prstGeom prst="rect">
            <a:avLst/>
          </a:prstGeom>
        </p:spPr>
      </p:pic>
      <p:sp>
        <p:nvSpPr>
          <p:cNvPr id="77" name="右カーブ矢印 76"/>
          <p:cNvSpPr/>
          <p:nvPr/>
        </p:nvSpPr>
        <p:spPr>
          <a:xfrm rot="13901436">
            <a:off x="10723993" y="4524303"/>
            <a:ext cx="1404202" cy="194030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テキスト ボックス 77"/>
          <p:cNvSpPr txBox="1"/>
          <p:nvPr/>
        </p:nvSpPr>
        <p:spPr>
          <a:xfrm>
            <a:off x="2399291" y="3546810"/>
            <a:ext cx="626093" cy="584775"/>
          </a:xfrm>
          <a:prstGeom prst="rect">
            <a:avLst/>
          </a:prstGeom>
          <a:solidFill>
            <a:schemeClr val="bg1"/>
          </a:solidFill>
          <a:ln w="76200">
            <a:solidFill>
              <a:schemeClr val="accent1"/>
            </a:solidFill>
          </a:ln>
        </p:spPr>
        <p:txBody>
          <a:bodyPr wrap="square" rtlCol="0">
            <a:spAutoFit/>
          </a:bodyPr>
          <a:lstStyle/>
          <a:p>
            <a:r>
              <a:rPr kumimoji="1" lang="ja-JP" altLang="en-US" sz="3200" b="1" dirty="0" smtClean="0">
                <a:latin typeface="Meiryo UI" panose="020B0604030504040204" pitchFamily="50" charset="-128"/>
                <a:ea typeface="Meiryo UI" panose="020B0604030504040204" pitchFamily="50" charset="-128"/>
              </a:rPr>
              <a:t>１</a:t>
            </a:r>
            <a:endParaRPr kumimoji="1" lang="ja-JP" altLang="en-US" sz="3200" b="1" dirty="0">
              <a:latin typeface="Meiryo UI" panose="020B0604030504040204" pitchFamily="50" charset="-128"/>
              <a:ea typeface="Meiryo UI" panose="020B0604030504040204" pitchFamily="50" charset="-128"/>
            </a:endParaRPr>
          </a:p>
        </p:txBody>
      </p:sp>
      <p:sp>
        <p:nvSpPr>
          <p:cNvPr id="79" name="テキスト ボックス 78"/>
          <p:cNvSpPr txBox="1"/>
          <p:nvPr/>
        </p:nvSpPr>
        <p:spPr>
          <a:xfrm>
            <a:off x="7183551" y="3925743"/>
            <a:ext cx="626093" cy="584775"/>
          </a:xfrm>
          <a:prstGeom prst="rect">
            <a:avLst/>
          </a:prstGeom>
          <a:solidFill>
            <a:schemeClr val="bg1"/>
          </a:solidFill>
          <a:ln w="76200">
            <a:solidFill>
              <a:schemeClr val="accent1"/>
            </a:solidFill>
          </a:ln>
        </p:spPr>
        <p:txBody>
          <a:bodyPr wrap="square" rtlCol="0">
            <a:spAutoFit/>
          </a:bodyPr>
          <a:lstStyle/>
          <a:p>
            <a:r>
              <a:rPr kumimoji="1" lang="ja-JP" altLang="en-US" sz="3200" b="1" dirty="0" smtClean="0">
                <a:latin typeface="Meiryo UI" panose="020B0604030504040204" pitchFamily="50" charset="-128"/>
                <a:ea typeface="Meiryo UI" panose="020B0604030504040204" pitchFamily="50" charset="-128"/>
              </a:rPr>
              <a:t>１</a:t>
            </a:r>
            <a:endParaRPr kumimoji="1" lang="ja-JP" altLang="en-US" sz="3200" b="1" dirty="0">
              <a:latin typeface="Meiryo UI" panose="020B0604030504040204" pitchFamily="50" charset="-128"/>
              <a:ea typeface="Meiryo UI" panose="020B0604030504040204" pitchFamily="50" charset="-128"/>
            </a:endParaRPr>
          </a:p>
        </p:txBody>
      </p:sp>
      <p:sp>
        <p:nvSpPr>
          <p:cNvPr id="80" name="テキスト ボックス 79"/>
          <p:cNvSpPr txBox="1"/>
          <p:nvPr/>
        </p:nvSpPr>
        <p:spPr>
          <a:xfrm>
            <a:off x="10084062" y="4504468"/>
            <a:ext cx="530588" cy="584775"/>
          </a:xfrm>
          <a:prstGeom prst="rect">
            <a:avLst/>
          </a:prstGeom>
          <a:solidFill>
            <a:schemeClr val="bg1"/>
          </a:solidFill>
          <a:ln w="76200">
            <a:solidFill>
              <a:schemeClr val="accent1"/>
            </a:solidFill>
          </a:ln>
        </p:spPr>
        <p:txBody>
          <a:bodyPr wrap="square" rtlCol="0">
            <a:spAutoFit/>
          </a:bodyPr>
          <a:lstStyle/>
          <a:p>
            <a:r>
              <a:rPr kumimoji="1" lang="ja-JP" altLang="en-US" sz="3200" b="1" dirty="0" smtClean="0">
                <a:latin typeface="Meiryo UI" panose="020B0604030504040204" pitchFamily="50" charset="-128"/>
                <a:ea typeface="Meiryo UI" panose="020B0604030504040204" pitchFamily="50" charset="-128"/>
              </a:rPr>
              <a:t>１</a:t>
            </a:r>
            <a:endParaRPr kumimoji="1" lang="ja-JP" altLang="en-US" sz="3200" b="1" dirty="0">
              <a:latin typeface="Meiryo UI" panose="020B0604030504040204" pitchFamily="50" charset="-128"/>
              <a:ea typeface="Meiryo UI" panose="020B0604030504040204" pitchFamily="50" charset="-128"/>
            </a:endParaRPr>
          </a:p>
        </p:txBody>
      </p:sp>
      <p:sp>
        <p:nvSpPr>
          <p:cNvPr id="81" name="テキスト ボックス 80"/>
          <p:cNvSpPr txBox="1"/>
          <p:nvPr/>
        </p:nvSpPr>
        <p:spPr>
          <a:xfrm>
            <a:off x="9120030" y="3407328"/>
            <a:ext cx="530588" cy="584775"/>
          </a:xfrm>
          <a:prstGeom prst="rect">
            <a:avLst/>
          </a:prstGeom>
          <a:solidFill>
            <a:schemeClr val="bg1"/>
          </a:solidFill>
          <a:ln w="76200">
            <a:solidFill>
              <a:schemeClr val="accent1"/>
            </a:solidFill>
          </a:ln>
        </p:spPr>
        <p:txBody>
          <a:bodyPr wrap="square" rtlCol="0">
            <a:spAutoFit/>
          </a:bodyPr>
          <a:lstStyle/>
          <a:p>
            <a:r>
              <a:rPr lang="ja-JP" altLang="en-US" sz="3200" b="1" dirty="0">
                <a:latin typeface="Meiryo UI" panose="020B0604030504040204" pitchFamily="50" charset="-128"/>
                <a:ea typeface="Meiryo UI" panose="020B0604030504040204" pitchFamily="50" charset="-128"/>
              </a:rPr>
              <a:t>２</a:t>
            </a:r>
            <a:endParaRPr kumimoji="1" lang="ja-JP" altLang="en-US" sz="3200" b="1" dirty="0">
              <a:latin typeface="Meiryo UI" panose="020B0604030504040204" pitchFamily="50" charset="-128"/>
              <a:ea typeface="Meiryo UI" panose="020B0604030504040204" pitchFamily="50" charset="-128"/>
            </a:endParaRPr>
          </a:p>
        </p:txBody>
      </p:sp>
      <p:sp>
        <p:nvSpPr>
          <p:cNvPr id="82" name="テキスト ボックス 81"/>
          <p:cNvSpPr txBox="1"/>
          <p:nvPr/>
        </p:nvSpPr>
        <p:spPr>
          <a:xfrm>
            <a:off x="9871357" y="2129221"/>
            <a:ext cx="530588" cy="584775"/>
          </a:xfrm>
          <a:prstGeom prst="rect">
            <a:avLst/>
          </a:prstGeom>
          <a:solidFill>
            <a:schemeClr val="bg1"/>
          </a:solidFill>
          <a:ln w="76200">
            <a:solidFill>
              <a:schemeClr val="accent1"/>
            </a:solidFill>
          </a:ln>
        </p:spPr>
        <p:txBody>
          <a:bodyPr wrap="square" rtlCol="0">
            <a:spAutoFit/>
          </a:bodyPr>
          <a:lstStyle/>
          <a:p>
            <a:r>
              <a:rPr lang="ja-JP" altLang="en-US" sz="3200" b="1" dirty="0" smtClean="0">
                <a:latin typeface="Meiryo UI" panose="020B0604030504040204" pitchFamily="50" charset="-128"/>
                <a:ea typeface="Meiryo UI" panose="020B0604030504040204" pitchFamily="50" charset="-128"/>
              </a:rPr>
              <a:t>３</a:t>
            </a:r>
            <a:endParaRPr kumimoji="1" lang="ja-JP" altLang="en-US" sz="3200" b="1" dirty="0">
              <a:latin typeface="Meiryo UI" panose="020B0604030504040204" pitchFamily="50" charset="-128"/>
              <a:ea typeface="Meiryo UI" panose="020B0604030504040204" pitchFamily="50" charset="-128"/>
            </a:endParaRPr>
          </a:p>
        </p:txBody>
      </p:sp>
      <p:sp>
        <p:nvSpPr>
          <p:cNvPr id="83" name="テキスト ボックス 82"/>
          <p:cNvSpPr txBox="1"/>
          <p:nvPr/>
        </p:nvSpPr>
        <p:spPr>
          <a:xfrm>
            <a:off x="8891323" y="1610635"/>
            <a:ext cx="3201786" cy="369332"/>
          </a:xfrm>
          <a:prstGeom prst="rect">
            <a:avLst/>
          </a:prstGeom>
          <a:solidFill>
            <a:schemeClr val="bg1"/>
          </a:solidFill>
          <a:ln w="76200">
            <a:solidFill>
              <a:schemeClr val="accent1"/>
            </a:solidFill>
          </a:ln>
        </p:spPr>
        <p:txBody>
          <a:bodyPr wrap="square" rtlCol="0">
            <a:spAutoFit/>
          </a:bodyPr>
          <a:lstStyle/>
          <a:p>
            <a:r>
              <a:rPr kumimoji="1" lang="ja-JP" altLang="en-US" b="1" dirty="0" smtClean="0">
                <a:latin typeface="Meiryo UI" panose="020B0604030504040204" pitchFamily="50" charset="-128"/>
                <a:ea typeface="Meiryo UI" panose="020B0604030504040204" pitchFamily="50" charset="-128"/>
              </a:rPr>
              <a:t>使える洗濯</a:t>
            </a:r>
            <a:r>
              <a:rPr kumimoji="1" lang="ja-JP" altLang="en-US" b="1" dirty="0" err="1" smtClean="0">
                <a:latin typeface="Meiryo UI" panose="020B0604030504040204" pitchFamily="50" charset="-128"/>
                <a:ea typeface="Meiryo UI" panose="020B0604030504040204" pitchFamily="50" charset="-128"/>
              </a:rPr>
              <a:t>ばさ</a:t>
            </a:r>
            <a:r>
              <a:rPr kumimoji="1" lang="ja-JP" altLang="en-US" b="1" dirty="0" smtClean="0">
                <a:latin typeface="Meiryo UI" panose="020B0604030504040204" pitchFamily="50" charset="-128"/>
                <a:ea typeface="Meiryo UI" panose="020B0604030504040204" pitchFamily="50" charset="-128"/>
              </a:rPr>
              <a:t>みを一つ飛ばす。</a:t>
            </a:r>
            <a:endParaRPr kumimoji="1" lang="en-US" altLang="ja-JP" b="1" dirty="0" smtClean="0">
              <a:latin typeface="Meiryo UI" panose="020B0604030504040204" pitchFamily="50" charset="-128"/>
              <a:ea typeface="Meiryo UI" panose="020B0604030504040204" pitchFamily="50" charset="-128"/>
            </a:endParaRPr>
          </a:p>
        </p:txBody>
      </p:sp>
      <p:sp>
        <p:nvSpPr>
          <p:cNvPr id="45" name="テキスト ボックス 44"/>
          <p:cNvSpPr txBox="1"/>
          <p:nvPr/>
        </p:nvSpPr>
        <p:spPr>
          <a:xfrm>
            <a:off x="4190610" y="5945123"/>
            <a:ext cx="3201786" cy="646331"/>
          </a:xfrm>
          <a:prstGeom prst="rect">
            <a:avLst/>
          </a:prstGeom>
          <a:solidFill>
            <a:schemeClr val="bg1"/>
          </a:solidFill>
          <a:ln w="76200">
            <a:solidFill>
              <a:schemeClr val="accent1"/>
            </a:solidFill>
          </a:ln>
        </p:spPr>
        <p:txBody>
          <a:bodyPr wrap="square" rtlCol="0">
            <a:spAutoFit/>
          </a:bodyPr>
          <a:lstStyle/>
          <a:p>
            <a:r>
              <a:rPr lang="ja-JP" altLang="en-US" b="1" dirty="0">
                <a:latin typeface="Meiryo UI" panose="020B0604030504040204" pitchFamily="50" charset="-128"/>
                <a:ea typeface="Meiryo UI" panose="020B0604030504040204" pitchFamily="50" charset="-128"/>
              </a:rPr>
              <a:t>挟</a:t>
            </a:r>
            <a:r>
              <a:rPr lang="ja-JP" altLang="en-US" b="1" dirty="0" smtClean="0">
                <a:latin typeface="Meiryo UI" panose="020B0604030504040204" pitchFamily="50" charset="-128"/>
                <a:ea typeface="Meiryo UI" panose="020B0604030504040204" pitchFamily="50" charset="-128"/>
              </a:rPr>
              <a:t>んだまま振り子のように動いて</a:t>
            </a:r>
            <a:endParaRPr lang="en-US" altLang="ja-JP" b="1" dirty="0" smtClean="0">
              <a:latin typeface="Meiryo UI" panose="020B0604030504040204" pitchFamily="50" charset="-128"/>
              <a:ea typeface="Meiryo UI" panose="020B0604030504040204" pitchFamily="50" charset="-128"/>
            </a:endParaRPr>
          </a:p>
          <a:p>
            <a:r>
              <a:rPr kumimoji="1" lang="ja-JP" altLang="en-US" b="1" dirty="0" smtClean="0">
                <a:latin typeface="Meiryo UI" panose="020B0604030504040204" pitchFamily="50" charset="-128"/>
                <a:ea typeface="Meiryo UI" panose="020B0604030504040204" pitchFamily="50" charset="-128"/>
              </a:rPr>
              <a:t>離すと振った方向に飛ぶ。</a:t>
            </a:r>
            <a:endParaRPr kumimoji="1" lang="en-US" altLang="ja-JP" b="1" dirty="0" smtClean="0">
              <a:latin typeface="Meiryo UI" panose="020B0604030504040204" pitchFamily="50" charset="-128"/>
              <a:ea typeface="Meiryo UI" panose="020B0604030504040204" pitchFamily="50" charset="-128"/>
            </a:endParaRPr>
          </a:p>
        </p:txBody>
      </p:sp>
      <p:sp>
        <p:nvSpPr>
          <p:cNvPr id="91" name="テキスト ボックス 90"/>
          <p:cNvSpPr txBox="1"/>
          <p:nvPr/>
        </p:nvSpPr>
        <p:spPr>
          <a:xfrm>
            <a:off x="261943" y="979048"/>
            <a:ext cx="837587" cy="369332"/>
          </a:xfrm>
          <a:prstGeom prst="rect">
            <a:avLst/>
          </a:prstGeom>
          <a:solidFill>
            <a:schemeClr val="bg1"/>
          </a:solidFill>
          <a:ln w="76200">
            <a:solidFill>
              <a:schemeClr val="accent1"/>
            </a:solidFill>
          </a:ln>
        </p:spPr>
        <p:txBody>
          <a:bodyPr wrap="square" rtlCol="0">
            <a:spAutoFit/>
          </a:bodyPr>
          <a:lstStyle/>
          <a:p>
            <a:r>
              <a:rPr lang="ja-JP" altLang="en-US" b="1" dirty="0">
                <a:latin typeface="Meiryo UI" panose="020B0604030504040204" pitchFamily="50" charset="-128"/>
                <a:ea typeface="Meiryo UI" panose="020B0604030504040204" pitchFamily="50" charset="-128"/>
              </a:rPr>
              <a:t>振り子</a:t>
            </a:r>
            <a:endParaRPr kumimoji="1" lang="en-US" altLang="ja-JP" b="1" dirty="0" smtClean="0">
              <a:latin typeface="Meiryo UI" panose="020B0604030504040204" pitchFamily="50" charset="-128"/>
              <a:ea typeface="Meiryo UI" panose="020B0604030504040204" pitchFamily="50" charset="-128"/>
            </a:endParaRPr>
          </a:p>
        </p:txBody>
      </p:sp>
      <p:pic>
        <p:nvPicPr>
          <p:cNvPr id="41" name="図 4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17251804">
            <a:off x="2672715" y="3765606"/>
            <a:ext cx="1295868" cy="1508836"/>
          </a:xfrm>
          <a:prstGeom prst="rect">
            <a:avLst/>
          </a:prstGeom>
        </p:spPr>
      </p:pic>
      <p:pic>
        <p:nvPicPr>
          <p:cNvPr id="42" name="図 4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980478" y="4235754"/>
            <a:ext cx="1295868" cy="1355370"/>
          </a:xfrm>
          <a:prstGeom prst="rect">
            <a:avLst/>
          </a:prstGeom>
        </p:spPr>
      </p:pic>
      <p:pic>
        <p:nvPicPr>
          <p:cNvPr id="43" name="図 4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4276807">
            <a:off x="1336831" y="3841605"/>
            <a:ext cx="1295868" cy="1508836"/>
          </a:xfrm>
          <a:prstGeom prst="rect">
            <a:avLst/>
          </a:prstGeom>
        </p:spPr>
      </p:pic>
      <p:pic>
        <p:nvPicPr>
          <p:cNvPr id="44" name="図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18579519">
            <a:off x="7704893" y="4311311"/>
            <a:ext cx="1295868" cy="1508836"/>
          </a:xfrm>
          <a:prstGeom prst="rect">
            <a:avLst/>
          </a:prstGeom>
        </p:spPr>
      </p:pic>
      <p:pic>
        <p:nvPicPr>
          <p:cNvPr id="46" name="図 4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16413621">
            <a:off x="9108316" y="2314830"/>
            <a:ext cx="1295868" cy="1508836"/>
          </a:xfrm>
          <a:prstGeom prst="rect">
            <a:avLst/>
          </a:prstGeom>
        </p:spPr>
      </p:pic>
    </p:spTree>
    <p:extLst>
      <p:ext uri="{BB962C8B-B14F-4D97-AF65-F5344CB8AC3E}">
        <p14:creationId xmlns:p14="http://schemas.microsoft.com/office/powerpoint/2010/main" val="32458778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正方形/長方形 55"/>
          <p:cNvSpPr/>
          <p:nvPr/>
        </p:nvSpPr>
        <p:spPr>
          <a:xfrm>
            <a:off x="7853526" y="1173654"/>
            <a:ext cx="3698941" cy="4786027"/>
          </a:xfrm>
          <a:prstGeom prst="rect">
            <a:avLst/>
          </a:prstGeom>
          <a:solidFill>
            <a:schemeClr val="bg1"/>
          </a:solidFill>
          <a:ln w="984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4129938" y="1173655"/>
            <a:ext cx="3559424" cy="4786027"/>
          </a:xfrm>
          <a:prstGeom prst="rect">
            <a:avLst/>
          </a:prstGeom>
          <a:solidFill>
            <a:schemeClr val="bg1"/>
          </a:solidFill>
          <a:ln w="984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407427" y="1179344"/>
            <a:ext cx="3559424" cy="4786027"/>
          </a:xfrm>
          <a:prstGeom prst="rect">
            <a:avLst/>
          </a:prstGeom>
          <a:solidFill>
            <a:schemeClr val="bg1"/>
          </a:solidFill>
          <a:ln w="984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464736" y="1354278"/>
            <a:ext cx="3389761" cy="252424"/>
          </a:xfrm>
          <a:prstGeom prst="rect">
            <a:avLst/>
          </a:prstGeom>
        </p:spPr>
      </p:pic>
      <p:pic>
        <p:nvPicPr>
          <p:cNvPr id="18" name="図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3075" y="1179344"/>
            <a:ext cx="1215130" cy="1070218"/>
          </a:xfrm>
          <a:prstGeom prst="rect">
            <a:avLst/>
          </a:prstGeom>
        </p:spPr>
      </p:pic>
      <p:pic>
        <p:nvPicPr>
          <p:cNvPr id="21" name="図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65380" y="1151562"/>
            <a:ext cx="1215130" cy="1070218"/>
          </a:xfrm>
          <a:prstGeom prst="rect">
            <a:avLst/>
          </a:prstGeom>
        </p:spPr>
      </p:pic>
      <p:pic>
        <p:nvPicPr>
          <p:cNvPr id="20" name="図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52854" y="1678396"/>
            <a:ext cx="1915322" cy="1753251"/>
          </a:xfrm>
          <a:prstGeom prst="rect">
            <a:avLst/>
          </a:prstGeom>
        </p:spPr>
      </p:pic>
      <p:pic>
        <p:nvPicPr>
          <p:cNvPr id="19" name="図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936" y="1638891"/>
            <a:ext cx="1915322" cy="1770076"/>
          </a:xfrm>
          <a:prstGeom prst="rect">
            <a:avLst/>
          </a:prstGeom>
        </p:spPr>
      </p:pic>
      <p:pic>
        <p:nvPicPr>
          <p:cNvPr id="22" name="図 21"/>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7894430" y="1392158"/>
            <a:ext cx="3644361" cy="271383"/>
          </a:xfrm>
          <a:prstGeom prst="rect">
            <a:avLst/>
          </a:prstGeom>
        </p:spPr>
      </p:pic>
      <p:pic>
        <p:nvPicPr>
          <p:cNvPr id="23" name="図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37476" y="1194728"/>
            <a:ext cx="1324312" cy="1166379"/>
          </a:xfrm>
          <a:prstGeom prst="rect">
            <a:avLst/>
          </a:prstGeom>
        </p:spPr>
      </p:pic>
      <p:pic>
        <p:nvPicPr>
          <p:cNvPr id="24" name="図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32651" y="1194729"/>
            <a:ext cx="1324312" cy="1166379"/>
          </a:xfrm>
          <a:prstGeom prst="rect">
            <a:avLst/>
          </a:prstGeom>
        </p:spPr>
      </p:pic>
      <p:pic>
        <p:nvPicPr>
          <p:cNvPr id="31" name="図 30"/>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4262356" y="1380666"/>
            <a:ext cx="3389761" cy="252424"/>
          </a:xfrm>
          <a:prstGeom prst="rect">
            <a:avLst/>
          </a:prstGeom>
        </p:spPr>
      </p:pic>
      <p:pic>
        <p:nvPicPr>
          <p:cNvPr id="32" name="図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38002" y="1232924"/>
            <a:ext cx="1215130" cy="1070218"/>
          </a:xfrm>
          <a:prstGeom prst="rect">
            <a:avLst/>
          </a:prstGeom>
        </p:spPr>
      </p:pic>
      <p:pic>
        <p:nvPicPr>
          <p:cNvPr id="34" name="図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9913" y="1208910"/>
            <a:ext cx="1215130" cy="1070218"/>
          </a:xfrm>
          <a:prstGeom prst="rect">
            <a:avLst/>
          </a:prstGeom>
        </p:spPr>
      </p:pic>
      <p:pic>
        <p:nvPicPr>
          <p:cNvPr id="35" name="図 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79109" y="1711731"/>
            <a:ext cx="1915322" cy="1770076"/>
          </a:xfrm>
          <a:prstGeom prst="rect">
            <a:avLst/>
          </a:prstGeom>
        </p:spPr>
      </p:pic>
      <p:pic>
        <p:nvPicPr>
          <p:cNvPr id="33" name="図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30576" y="1711731"/>
            <a:ext cx="1915322" cy="1770076"/>
          </a:xfrm>
          <a:prstGeom prst="rect">
            <a:avLst/>
          </a:prstGeom>
        </p:spPr>
      </p:pic>
      <p:pic>
        <p:nvPicPr>
          <p:cNvPr id="36" name="図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69577" y="1686671"/>
            <a:ext cx="1915322" cy="1770076"/>
          </a:xfrm>
          <a:prstGeom prst="rect">
            <a:avLst/>
          </a:prstGeom>
        </p:spPr>
      </p:pic>
      <p:pic>
        <p:nvPicPr>
          <p:cNvPr id="37" name="図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37146" y="1689923"/>
            <a:ext cx="1915322" cy="1770076"/>
          </a:xfrm>
          <a:prstGeom prst="rect">
            <a:avLst/>
          </a:prstGeom>
        </p:spPr>
      </p:pic>
      <p:sp>
        <p:nvSpPr>
          <p:cNvPr id="49" name="テキスト ボックス 48"/>
          <p:cNvSpPr txBox="1"/>
          <p:nvPr/>
        </p:nvSpPr>
        <p:spPr>
          <a:xfrm>
            <a:off x="539959" y="5763371"/>
            <a:ext cx="3294360" cy="338554"/>
          </a:xfrm>
          <a:prstGeom prst="rect">
            <a:avLst/>
          </a:prstGeom>
          <a:solidFill>
            <a:schemeClr val="bg1"/>
          </a:solidFill>
          <a:ln w="76200">
            <a:solidFill>
              <a:schemeClr val="accent1"/>
            </a:solidFill>
          </a:ln>
        </p:spPr>
        <p:txBody>
          <a:bodyPr wrap="square" rtlCol="0">
            <a:spAutoFit/>
          </a:bodyPr>
          <a:lstStyle/>
          <a:p>
            <a:r>
              <a:rPr kumimoji="1" lang="ja-JP" altLang="en-US" sz="1600" b="1" dirty="0" smtClean="0">
                <a:latin typeface="Meiryo UI" panose="020B0604030504040204" pitchFamily="50" charset="-128"/>
                <a:ea typeface="Meiryo UI" panose="020B0604030504040204" pitchFamily="50" charset="-128"/>
              </a:rPr>
              <a:t>次の服へ移りたいけど距離が足りない</a:t>
            </a:r>
            <a:endParaRPr kumimoji="1" lang="ja-JP" altLang="en-US" sz="1600" b="1" dirty="0">
              <a:latin typeface="Meiryo UI" panose="020B0604030504040204" pitchFamily="50" charset="-128"/>
              <a:ea typeface="Meiryo UI" panose="020B0604030504040204" pitchFamily="50" charset="-128"/>
            </a:endParaRPr>
          </a:p>
        </p:txBody>
      </p:sp>
      <p:sp>
        <p:nvSpPr>
          <p:cNvPr id="50" name="テキスト ボックス 49"/>
          <p:cNvSpPr txBox="1"/>
          <p:nvPr/>
        </p:nvSpPr>
        <p:spPr>
          <a:xfrm>
            <a:off x="5343831" y="5902281"/>
            <a:ext cx="1484742" cy="338554"/>
          </a:xfrm>
          <a:prstGeom prst="rect">
            <a:avLst/>
          </a:prstGeom>
          <a:solidFill>
            <a:schemeClr val="bg1"/>
          </a:solidFill>
          <a:ln w="76200">
            <a:solidFill>
              <a:schemeClr val="accent1"/>
            </a:solidFill>
          </a:ln>
        </p:spPr>
        <p:txBody>
          <a:bodyPr wrap="square" rtlCol="0">
            <a:spAutoFit/>
          </a:bodyPr>
          <a:lstStyle/>
          <a:p>
            <a:r>
              <a:rPr kumimoji="1" lang="ja-JP" altLang="en-US" sz="1600" b="1" dirty="0" smtClean="0">
                <a:latin typeface="Meiryo UI" panose="020B0604030504040204" pitchFamily="50" charset="-128"/>
                <a:ea typeface="Meiryo UI" panose="020B0604030504040204" pitchFamily="50" charset="-128"/>
              </a:rPr>
              <a:t>一度、離して</a:t>
            </a:r>
            <a:endParaRPr kumimoji="1" lang="ja-JP" altLang="en-US" sz="1600" b="1" dirty="0">
              <a:latin typeface="Meiryo UI" panose="020B0604030504040204" pitchFamily="50" charset="-128"/>
              <a:ea typeface="Meiryo UI" panose="020B0604030504040204" pitchFamily="50" charset="-128"/>
            </a:endParaRPr>
          </a:p>
        </p:txBody>
      </p:sp>
      <p:sp>
        <p:nvSpPr>
          <p:cNvPr id="51" name="テキスト ボックス 50"/>
          <p:cNvSpPr txBox="1"/>
          <p:nvPr/>
        </p:nvSpPr>
        <p:spPr>
          <a:xfrm>
            <a:off x="8563056" y="5936259"/>
            <a:ext cx="2693907" cy="584775"/>
          </a:xfrm>
          <a:prstGeom prst="rect">
            <a:avLst/>
          </a:prstGeom>
          <a:solidFill>
            <a:schemeClr val="bg1"/>
          </a:solidFill>
          <a:ln w="76200">
            <a:solidFill>
              <a:schemeClr val="accent1"/>
            </a:solidFill>
          </a:ln>
        </p:spPr>
        <p:txBody>
          <a:bodyPr wrap="square" rtlCol="0">
            <a:spAutoFit/>
          </a:bodyPr>
          <a:lstStyle/>
          <a:p>
            <a:r>
              <a:rPr lang="ja-JP" altLang="en-US" sz="1600" b="1" dirty="0">
                <a:latin typeface="Meiryo UI" panose="020B0604030504040204" pitchFamily="50" charset="-128"/>
                <a:ea typeface="Meiryo UI" panose="020B0604030504040204" pitchFamily="50" charset="-128"/>
              </a:rPr>
              <a:t>首</a:t>
            </a:r>
            <a:r>
              <a:rPr kumimoji="1" lang="ja-JP" altLang="en-US" sz="1600" b="1" dirty="0" smtClean="0">
                <a:latin typeface="Meiryo UI" panose="020B0604030504040204" pitchFamily="50" charset="-128"/>
                <a:ea typeface="Meiryo UI" panose="020B0604030504040204" pitchFamily="50" charset="-128"/>
              </a:rPr>
              <a:t>を伸ばすことができる。</a:t>
            </a:r>
            <a:endParaRPr kumimoji="1" lang="en-US" altLang="ja-JP" sz="1600" b="1" dirty="0" smtClean="0">
              <a:latin typeface="Meiryo UI" panose="020B0604030504040204" pitchFamily="50" charset="-128"/>
              <a:ea typeface="Meiryo UI" panose="020B0604030504040204" pitchFamily="50" charset="-128"/>
            </a:endParaRPr>
          </a:p>
          <a:p>
            <a:r>
              <a:rPr lang="ja-JP" altLang="en-US" sz="1600" b="1" dirty="0" smtClean="0">
                <a:latin typeface="Meiryo UI" panose="020B0604030504040204" pitchFamily="50" charset="-128"/>
                <a:ea typeface="Meiryo UI" panose="020B0604030504040204" pitchFamily="50" charset="-128"/>
              </a:rPr>
              <a:t>左</a:t>
            </a:r>
            <a:r>
              <a:rPr lang="ja-JP" altLang="en-US" sz="1600" b="1" dirty="0">
                <a:latin typeface="Meiryo UI" panose="020B0604030504040204" pitchFamily="50" charset="-128"/>
                <a:ea typeface="Meiryo UI" panose="020B0604030504040204" pitchFamily="50" charset="-128"/>
              </a:rPr>
              <a:t>回</a:t>
            </a:r>
            <a:r>
              <a:rPr lang="ja-JP" altLang="en-US" sz="1600" b="1" dirty="0" smtClean="0">
                <a:latin typeface="Meiryo UI" panose="020B0604030504040204" pitchFamily="50" charset="-128"/>
                <a:ea typeface="Meiryo UI" panose="020B0604030504040204" pitchFamily="50" charset="-128"/>
              </a:rPr>
              <a:t>りにチェーンが減っていく。</a:t>
            </a:r>
            <a:endParaRPr kumimoji="1" lang="ja-JP" altLang="en-US" sz="1600" b="1" dirty="0">
              <a:latin typeface="Meiryo UI" panose="020B0604030504040204" pitchFamily="50" charset="-128"/>
              <a:ea typeface="Meiryo UI" panose="020B0604030504040204" pitchFamily="50" charset="-128"/>
            </a:endParaRPr>
          </a:p>
        </p:txBody>
      </p:sp>
      <p:sp>
        <p:nvSpPr>
          <p:cNvPr id="52" name="下矢印 51"/>
          <p:cNvSpPr/>
          <p:nvPr/>
        </p:nvSpPr>
        <p:spPr>
          <a:xfrm rot="16200000">
            <a:off x="3588070" y="3323263"/>
            <a:ext cx="1074095" cy="9387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下矢印 52"/>
          <p:cNvSpPr/>
          <p:nvPr/>
        </p:nvSpPr>
        <p:spPr>
          <a:xfrm rot="16200000">
            <a:off x="7272232" y="3243044"/>
            <a:ext cx="1074095" cy="9387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7" name="図 56"/>
          <p:cNvPicPr>
            <a:picLocks noChangeAspect="1"/>
          </p:cNvPicPr>
          <p:nvPr/>
        </p:nvPicPr>
        <p:blipFill>
          <a:blip r:embed="rId7">
            <a:extLst>
              <a:ext uri="{BEBA8EAE-BF5A-486C-A8C5-ECC9F3942E4B}">
                <a14:imgProps xmlns:a14="http://schemas.microsoft.com/office/drawing/2010/main">
                  <a14:imgLayer r:embed="rId4">
                    <a14:imgEffect>
                      <a14:sharpenSoften amount="81000"/>
                    </a14:imgEffect>
                  </a14:imgLayer>
                </a14:imgProps>
              </a:ext>
              <a:ext uri="{28A0092B-C50C-407E-A947-70E740481C1C}">
                <a14:useLocalDpi xmlns:a14="http://schemas.microsoft.com/office/drawing/2010/main" val="0"/>
              </a:ext>
            </a:extLst>
          </a:blip>
          <a:stretch>
            <a:fillRect/>
          </a:stretch>
        </p:blipFill>
        <p:spPr>
          <a:xfrm>
            <a:off x="277559" y="-171525"/>
            <a:ext cx="5484150" cy="1704807"/>
          </a:xfrm>
          <a:prstGeom prst="rect">
            <a:avLst/>
          </a:prstGeom>
        </p:spPr>
      </p:pic>
      <p:sp>
        <p:nvSpPr>
          <p:cNvPr id="58" name="テキスト ボックス 57"/>
          <p:cNvSpPr txBox="1"/>
          <p:nvPr/>
        </p:nvSpPr>
        <p:spPr>
          <a:xfrm>
            <a:off x="1701186" y="217327"/>
            <a:ext cx="2866542" cy="646331"/>
          </a:xfrm>
          <a:prstGeom prst="rect">
            <a:avLst/>
          </a:prstGeom>
          <a:solidFill>
            <a:schemeClr val="bg1"/>
          </a:solidFill>
        </p:spPr>
        <p:txBody>
          <a:bodyPr wrap="square" rtlCol="0">
            <a:spAutoFit/>
          </a:bodyPr>
          <a:lstStyle/>
          <a:p>
            <a:r>
              <a:rPr kumimoji="1" lang="ja-JP" altLang="en-US" sz="3600" b="1" dirty="0" smtClean="0">
                <a:latin typeface="Rockwell Extra Bold" panose="02060903040505020403" pitchFamily="18" charset="0"/>
                <a:ea typeface="Meiryo UI" panose="020B0604030504040204" pitchFamily="50" charset="-128"/>
                <a:cs typeface="Aharoni" panose="02010803020104030203" pitchFamily="2" charset="-79"/>
              </a:rPr>
              <a:t>ゲームシステム</a:t>
            </a:r>
            <a:endParaRPr kumimoji="1" lang="ja-JP" altLang="en-US" sz="3600" b="1" dirty="0">
              <a:latin typeface="Rockwell Extra Bold" panose="02060903040505020403" pitchFamily="18" charset="0"/>
              <a:ea typeface="Meiryo UI" panose="020B0604030504040204" pitchFamily="50" charset="-128"/>
              <a:cs typeface="Aharoni" panose="02010803020104030203" pitchFamily="2" charset="-79"/>
            </a:endParaRPr>
          </a:p>
        </p:txBody>
      </p:sp>
      <p:pic>
        <p:nvPicPr>
          <p:cNvPr id="2" name="図 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837027">
            <a:off x="9756787" y="3053415"/>
            <a:ext cx="715157" cy="1485983"/>
          </a:xfrm>
          <a:prstGeom prst="rect">
            <a:avLst/>
          </a:prstGeom>
        </p:spPr>
      </p:pic>
      <p:pic>
        <p:nvPicPr>
          <p:cNvPr id="3" name="図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983380" y="4372315"/>
            <a:ext cx="1222440" cy="919139"/>
          </a:xfrm>
          <a:prstGeom prst="rect">
            <a:avLst/>
          </a:prstGeom>
        </p:spPr>
      </p:pic>
      <p:pic>
        <p:nvPicPr>
          <p:cNvPr id="4" name="図 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8134072">
            <a:off x="8724863" y="4008601"/>
            <a:ext cx="674691" cy="699796"/>
          </a:xfrm>
          <a:prstGeom prst="rect">
            <a:avLst/>
          </a:prstGeom>
        </p:spPr>
      </p:pic>
      <p:pic>
        <p:nvPicPr>
          <p:cNvPr id="5" name="図 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15128030">
            <a:off x="8430609" y="4465548"/>
            <a:ext cx="751506" cy="787742"/>
          </a:xfrm>
          <a:prstGeom prst="rect">
            <a:avLst/>
          </a:prstGeom>
        </p:spPr>
      </p:pic>
      <p:pic>
        <p:nvPicPr>
          <p:cNvPr id="38" name="図 3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14636959">
            <a:off x="8685762" y="4847766"/>
            <a:ext cx="751506" cy="787742"/>
          </a:xfrm>
          <a:prstGeom prst="rect">
            <a:avLst/>
          </a:prstGeom>
        </p:spPr>
      </p:pic>
      <p:pic>
        <p:nvPicPr>
          <p:cNvPr id="39" name="図 3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8948580">
            <a:off x="9634808" y="5118194"/>
            <a:ext cx="601444" cy="649779"/>
          </a:xfrm>
          <a:prstGeom prst="rect">
            <a:avLst/>
          </a:prstGeom>
        </p:spPr>
      </p:pic>
      <p:pic>
        <p:nvPicPr>
          <p:cNvPr id="41" name="図 4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5578871">
            <a:off x="9988926" y="4742154"/>
            <a:ext cx="601444" cy="649779"/>
          </a:xfrm>
          <a:prstGeom prst="rect">
            <a:avLst/>
          </a:prstGeom>
        </p:spPr>
      </p:pic>
      <p:pic>
        <p:nvPicPr>
          <p:cNvPr id="42" name="図 4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5578871">
            <a:off x="9987181" y="4304853"/>
            <a:ext cx="601444" cy="649779"/>
          </a:xfrm>
          <a:prstGeom prst="rect">
            <a:avLst/>
          </a:prstGeom>
        </p:spPr>
      </p:pic>
      <p:pic>
        <p:nvPicPr>
          <p:cNvPr id="43" name="図 4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11146282">
            <a:off x="9199483" y="5141614"/>
            <a:ext cx="601444" cy="649779"/>
          </a:xfrm>
          <a:prstGeom prst="rect">
            <a:avLst/>
          </a:prstGeom>
        </p:spPr>
      </p:pic>
      <p:pic>
        <p:nvPicPr>
          <p:cNvPr id="6" name="図 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18952502">
            <a:off x="582076" y="3151575"/>
            <a:ext cx="2115222" cy="2091014"/>
          </a:xfrm>
          <a:prstGeom prst="rect">
            <a:avLst/>
          </a:prstGeom>
        </p:spPr>
      </p:pic>
      <p:pic>
        <p:nvPicPr>
          <p:cNvPr id="44" name="図 4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18952502">
            <a:off x="5036715" y="3778258"/>
            <a:ext cx="2115222" cy="2091014"/>
          </a:xfrm>
          <a:prstGeom prst="rect">
            <a:avLst/>
          </a:prstGeom>
        </p:spPr>
      </p:pic>
      <p:sp>
        <p:nvSpPr>
          <p:cNvPr id="45" name="テキスト ボックス 44"/>
          <p:cNvSpPr txBox="1"/>
          <p:nvPr/>
        </p:nvSpPr>
        <p:spPr>
          <a:xfrm>
            <a:off x="261943" y="979048"/>
            <a:ext cx="1663049" cy="369332"/>
          </a:xfrm>
          <a:prstGeom prst="rect">
            <a:avLst/>
          </a:prstGeom>
          <a:solidFill>
            <a:schemeClr val="bg1"/>
          </a:solidFill>
          <a:ln w="76200">
            <a:solidFill>
              <a:schemeClr val="accent1"/>
            </a:solidFill>
          </a:ln>
        </p:spPr>
        <p:txBody>
          <a:bodyPr wrap="square" rtlCol="0">
            <a:spAutoFit/>
          </a:bodyPr>
          <a:lstStyle/>
          <a:p>
            <a:r>
              <a:rPr lang="ja-JP" altLang="en-US" b="1" dirty="0" smtClean="0">
                <a:latin typeface="Meiryo UI" panose="020B0604030504040204" pitchFamily="50" charset="-128"/>
                <a:ea typeface="Meiryo UI" panose="020B0604030504040204" pitchFamily="50" charset="-128"/>
              </a:rPr>
              <a:t>首を伸ばす</a:t>
            </a:r>
            <a:endParaRPr kumimoji="1" lang="en-US" altLang="ja-JP" b="1" dirty="0"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06117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正方形/長方形 77"/>
          <p:cNvSpPr/>
          <p:nvPr/>
        </p:nvSpPr>
        <p:spPr>
          <a:xfrm>
            <a:off x="643794" y="2114961"/>
            <a:ext cx="4715998" cy="4419617"/>
          </a:xfrm>
          <a:prstGeom prst="rect">
            <a:avLst/>
          </a:prstGeom>
          <a:solidFill>
            <a:schemeClr val="bg1"/>
          </a:solidFill>
          <a:ln w="984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6470838" y="2150471"/>
            <a:ext cx="5092504" cy="4351744"/>
          </a:xfrm>
          <a:prstGeom prst="rect">
            <a:avLst/>
          </a:prstGeom>
          <a:solidFill>
            <a:schemeClr val="bg1"/>
          </a:solidFill>
          <a:ln w="984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7" name="図 56"/>
          <p:cNvPicPr>
            <a:picLocks noChangeAspect="1"/>
          </p:cNvPicPr>
          <p:nvPr/>
        </p:nvPicPr>
        <p:blipFill>
          <a:blip r:embed="rId3">
            <a:extLst>
              <a:ext uri="{BEBA8EAE-BF5A-486C-A8C5-ECC9F3942E4B}">
                <a14:imgProps xmlns:a14="http://schemas.microsoft.com/office/drawing/2010/main">
                  <a14:imgLayer r:embed="rId4">
                    <a14:imgEffect>
                      <a14:sharpenSoften amount="81000"/>
                    </a14:imgEffect>
                  </a14:imgLayer>
                </a14:imgProps>
              </a:ext>
              <a:ext uri="{28A0092B-C50C-407E-A947-70E740481C1C}">
                <a14:useLocalDpi xmlns:a14="http://schemas.microsoft.com/office/drawing/2010/main" val="0"/>
              </a:ext>
            </a:extLst>
          </a:blip>
          <a:stretch>
            <a:fillRect/>
          </a:stretch>
        </p:blipFill>
        <p:spPr>
          <a:xfrm>
            <a:off x="277559" y="-171525"/>
            <a:ext cx="5484150" cy="1704807"/>
          </a:xfrm>
          <a:prstGeom prst="rect">
            <a:avLst/>
          </a:prstGeom>
        </p:spPr>
      </p:pic>
      <p:sp>
        <p:nvSpPr>
          <p:cNvPr id="58" name="テキスト ボックス 57"/>
          <p:cNvSpPr txBox="1"/>
          <p:nvPr/>
        </p:nvSpPr>
        <p:spPr>
          <a:xfrm>
            <a:off x="1701186" y="217327"/>
            <a:ext cx="2866542" cy="646331"/>
          </a:xfrm>
          <a:prstGeom prst="rect">
            <a:avLst/>
          </a:prstGeom>
          <a:solidFill>
            <a:schemeClr val="bg1"/>
          </a:solidFill>
        </p:spPr>
        <p:txBody>
          <a:bodyPr wrap="square" rtlCol="0">
            <a:spAutoFit/>
          </a:bodyPr>
          <a:lstStyle/>
          <a:p>
            <a:r>
              <a:rPr kumimoji="1" lang="ja-JP" altLang="en-US" sz="3600" b="1" dirty="0" smtClean="0">
                <a:latin typeface="Rockwell Extra Bold" panose="02060903040505020403" pitchFamily="18" charset="0"/>
                <a:ea typeface="Meiryo UI" panose="020B0604030504040204" pitchFamily="50" charset="-128"/>
                <a:cs typeface="Aharoni" panose="02010803020104030203" pitchFamily="2" charset="-79"/>
              </a:rPr>
              <a:t>ゲームシステム</a:t>
            </a:r>
            <a:endParaRPr kumimoji="1" lang="ja-JP" altLang="en-US" sz="3600" b="1" dirty="0">
              <a:latin typeface="Rockwell Extra Bold" panose="02060903040505020403" pitchFamily="18" charset="0"/>
              <a:ea typeface="Meiryo UI" panose="020B0604030504040204" pitchFamily="50" charset="-128"/>
              <a:cs typeface="Aharoni" panose="02010803020104030203" pitchFamily="2" charset="-79"/>
            </a:endParaRPr>
          </a:p>
        </p:txBody>
      </p:sp>
      <p:pic>
        <p:nvPicPr>
          <p:cNvPr id="42" name="図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1973259">
            <a:off x="2134946" y="4044229"/>
            <a:ext cx="1600211" cy="1203181"/>
          </a:xfrm>
          <a:prstGeom prst="rect">
            <a:avLst/>
          </a:prstGeom>
        </p:spPr>
      </p:pic>
      <p:pic>
        <p:nvPicPr>
          <p:cNvPr id="2" name="図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364026">
            <a:off x="2362209" y="2178000"/>
            <a:ext cx="1295868" cy="1943802"/>
          </a:xfrm>
          <a:prstGeom prst="rect">
            <a:avLst/>
          </a:prstGeom>
        </p:spPr>
      </p:pic>
      <p:pic>
        <p:nvPicPr>
          <p:cNvPr id="61" name="図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8842369">
            <a:off x="3175840" y="4793772"/>
            <a:ext cx="1155083" cy="1516721"/>
          </a:xfrm>
          <a:prstGeom prst="rect">
            <a:avLst/>
          </a:prstGeom>
        </p:spPr>
      </p:pic>
      <p:pic>
        <p:nvPicPr>
          <p:cNvPr id="62" name="図 6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5124544">
            <a:off x="3553792" y="3898400"/>
            <a:ext cx="1155083" cy="1516721"/>
          </a:xfrm>
          <a:prstGeom prst="rect">
            <a:avLst/>
          </a:prstGeom>
        </p:spPr>
      </p:pic>
      <p:pic>
        <p:nvPicPr>
          <p:cNvPr id="64" name="図 6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5211204">
            <a:off x="1071514" y="4018763"/>
            <a:ext cx="1241032" cy="1629580"/>
          </a:xfrm>
          <a:prstGeom prst="rect">
            <a:avLst/>
          </a:prstGeom>
        </p:spPr>
      </p:pic>
      <p:pic>
        <p:nvPicPr>
          <p:cNvPr id="4" name="図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21525215">
            <a:off x="1619041" y="3268353"/>
            <a:ext cx="1176630" cy="1298561"/>
          </a:xfrm>
          <a:prstGeom prst="rect">
            <a:avLst/>
          </a:prstGeom>
        </p:spPr>
      </p:pic>
      <p:pic>
        <p:nvPicPr>
          <p:cNvPr id="66" name="図 6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5202446">
            <a:off x="1818081" y="4771427"/>
            <a:ext cx="1176630" cy="1298561"/>
          </a:xfrm>
          <a:prstGeom prst="rect">
            <a:avLst/>
          </a:prstGeom>
        </p:spPr>
      </p:pic>
      <p:pic>
        <p:nvPicPr>
          <p:cNvPr id="67" name="図 6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4813888">
            <a:off x="3141242" y="3421192"/>
            <a:ext cx="1176630" cy="1298561"/>
          </a:xfrm>
          <a:prstGeom prst="rect">
            <a:avLst/>
          </a:prstGeom>
        </p:spPr>
      </p:pic>
      <p:pic>
        <p:nvPicPr>
          <p:cNvPr id="69" name="図 6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0191235">
            <a:off x="2577414" y="4927978"/>
            <a:ext cx="1155083" cy="1516721"/>
          </a:xfrm>
          <a:prstGeom prst="rect">
            <a:avLst/>
          </a:prstGeom>
        </p:spPr>
      </p:pic>
      <p:pic>
        <p:nvPicPr>
          <p:cNvPr id="77" name="図 7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8277245" flipV="1">
            <a:off x="7145088" y="2484793"/>
            <a:ext cx="3554276" cy="3616757"/>
          </a:xfrm>
          <a:prstGeom prst="rect">
            <a:avLst/>
          </a:prstGeom>
        </p:spPr>
      </p:pic>
      <p:sp>
        <p:nvSpPr>
          <p:cNvPr id="6" name="右カーブ矢印 5"/>
          <p:cNvSpPr/>
          <p:nvPr/>
        </p:nvSpPr>
        <p:spPr>
          <a:xfrm rot="21357592" flipV="1">
            <a:off x="6634789" y="2886005"/>
            <a:ext cx="1392701" cy="278633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9" name="右カーブ矢印 78"/>
          <p:cNvSpPr/>
          <p:nvPr/>
        </p:nvSpPr>
        <p:spPr>
          <a:xfrm rot="10800000" flipV="1">
            <a:off x="9946083" y="2931603"/>
            <a:ext cx="1392701" cy="278633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0" name="テキスト ボックス 79"/>
          <p:cNvSpPr txBox="1"/>
          <p:nvPr/>
        </p:nvSpPr>
        <p:spPr>
          <a:xfrm>
            <a:off x="1615930" y="1750584"/>
            <a:ext cx="2872319" cy="369332"/>
          </a:xfrm>
          <a:prstGeom prst="rect">
            <a:avLst/>
          </a:prstGeom>
          <a:solidFill>
            <a:schemeClr val="bg1"/>
          </a:solidFill>
          <a:ln w="76200">
            <a:solidFill>
              <a:schemeClr val="accent1"/>
            </a:solidFill>
          </a:ln>
        </p:spPr>
        <p:txBody>
          <a:bodyPr wrap="square" rtlCol="0">
            <a:spAutoFit/>
          </a:bodyPr>
          <a:lstStyle/>
          <a:p>
            <a:r>
              <a:rPr lang="ja-JP" altLang="en-US" b="1" dirty="0" smtClean="0">
                <a:latin typeface="Meiryo UI" panose="020B0604030504040204" pitchFamily="50" charset="-128"/>
                <a:ea typeface="Meiryo UI" panose="020B0604030504040204" pitchFamily="50" charset="-128"/>
              </a:rPr>
              <a:t>ハサミが足りなくて離したとき</a:t>
            </a:r>
            <a:endParaRPr kumimoji="1" lang="en-US" altLang="ja-JP" b="1" dirty="0" smtClean="0">
              <a:latin typeface="Meiryo UI" panose="020B0604030504040204" pitchFamily="50" charset="-128"/>
              <a:ea typeface="Meiryo UI" panose="020B0604030504040204" pitchFamily="50" charset="-128"/>
            </a:endParaRPr>
          </a:p>
        </p:txBody>
      </p:sp>
      <p:sp>
        <p:nvSpPr>
          <p:cNvPr id="81" name="テキスト ボックス 80"/>
          <p:cNvSpPr txBox="1"/>
          <p:nvPr/>
        </p:nvSpPr>
        <p:spPr>
          <a:xfrm>
            <a:off x="7342256" y="1803294"/>
            <a:ext cx="3349667" cy="369332"/>
          </a:xfrm>
          <a:prstGeom prst="rect">
            <a:avLst/>
          </a:prstGeom>
          <a:solidFill>
            <a:schemeClr val="bg1"/>
          </a:solidFill>
          <a:ln w="76200">
            <a:solidFill>
              <a:schemeClr val="accent1"/>
            </a:solidFill>
          </a:ln>
        </p:spPr>
        <p:txBody>
          <a:bodyPr wrap="square" rtlCol="0">
            <a:spAutoFit/>
          </a:bodyPr>
          <a:lstStyle/>
          <a:p>
            <a:r>
              <a:rPr lang="ja-JP" altLang="en-US" b="1" dirty="0">
                <a:latin typeface="Meiryo UI" panose="020B0604030504040204" pitchFamily="50" charset="-128"/>
                <a:ea typeface="Meiryo UI" panose="020B0604030504040204" pitchFamily="50" charset="-128"/>
              </a:rPr>
              <a:t>時計回</a:t>
            </a:r>
            <a:r>
              <a:rPr lang="ja-JP" altLang="en-US" b="1" dirty="0" smtClean="0">
                <a:latin typeface="Meiryo UI" panose="020B0604030504040204" pitchFamily="50" charset="-128"/>
                <a:ea typeface="Meiryo UI" panose="020B0604030504040204" pitchFamily="50" charset="-128"/>
              </a:rPr>
              <a:t>りに回転させることができる</a:t>
            </a:r>
            <a:endParaRPr kumimoji="1" lang="en-US" altLang="ja-JP" b="1" dirty="0" smtClean="0">
              <a:latin typeface="Meiryo UI" panose="020B0604030504040204" pitchFamily="50" charset="-128"/>
              <a:ea typeface="Meiryo UI" panose="020B0604030504040204" pitchFamily="50" charset="-128"/>
            </a:endParaRPr>
          </a:p>
        </p:txBody>
      </p:sp>
      <p:sp>
        <p:nvSpPr>
          <p:cNvPr id="82" name="テキスト ボックス 81"/>
          <p:cNvSpPr txBox="1"/>
          <p:nvPr/>
        </p:nvSpPr>
        <p:spPr>
          <a:xfrm>
            <a:off x="7687139" y="6125464"/>
            <a:ext cx="3510745" cy="646331"/>
          </a:xfrm>
          <a:prstGeom prst="rect">
            <a:avLst/>
          </a:prstGeom>
          <a:solidFill>
            <a:schemeClr val="bg1"/>
          </a:solidFill>
          <a:ln w="76200">
            <a:solidFill>
              <a:schemeClr val="accent1"/>
            </a:solidFill>
          </a:ln>
        </p:spPr>
        <p:txBody>
          <a:bodyPr wrap="square" rtlCol="0">
            <a:spAutoFit/>
          </a:bodyPr>
          <a:lstStyle/>
          <a:p>
            <a:r>
              <a:rPr lang="ja-JP" altLang="en-US" b="1" dirty="0" smtClean="0">
                <a:latin typeface="Meiryo UI" panose="020B0604030504040204" pitchFamily="50" charset="-128"/>
                <a:ea typeface="Meiryo UI" panose="020B0604030504040204" pitchFamily="50" charset="-128"/>
              </a:rPr>
              <a:t>回転させることで他の洗濯</a:t>
            </a:r>
            <a:r>
              <a:rPr lang="ja-JP" altLang="en-US" b="1" dirty="0" err="1" smtClean="0">
                <a:latin typeface="Meiryo UI" panose="020B0604030504040204" pitchFamily="50" charset="-128"/>
                <a:ea typeface="Meiryo UI" panose="020B0604030504040204" pitchFamily="50" charset="-128"/>
              </a:rPr>
              <a:t>ばさ</a:t>
            </a:r>
            <a:r>
              <a:rPr lang="ja-JP" altLang="en-US" b="1" dirty="0" smtClean="0">
                <a:latin typeface="Meiryo UI" panose="020B0604030504040204" pitchFamily="50" charset="-128"/>
                <a:ea typeface="Meiryo UI" panose="020B0604030504040204" pitchFamily="50" charset="-128"/>
              </a:rPr>
              <a:t>みを</a:t>
            </a:r>
            <a:endParaRPr lang="en-US" altLang="ja-JP" b="1" dirty="0" smtClean="0">
              <a:latin typeface="Meiryo UI" panose="020B0604030504040204" pitchFamily="50" charset="-128"/>
              <a:ea typeface="Meiryo UI" panose="020B0604030504040204" pitchFamily="50" charset="-128"/>
            </a:endParaRPr>
          </a:p>
          <a:p>
            <a:r>
              <a:rPr kumimoji="1" lang="ja-JP" altLang="en-US" b="1" dirty="0">
                <a:latin typeface="Meiryo UI" panose="020B0604030504040204" pitchFamily="50" charset="-128"/>
                <a:ea typeface="Meiryo UI" panose="020B0604030504040204" pitchFamily="50" charset="-128"/>
              </a:rPr>
              <a:t>操作</a:t>
            </a:r>
            <a:r>
              <a:rPr kumimoji="1" lang="ja-JP" altLang="en-US" b="1" dirty="0" smtClean="0">
                <a:latin typeface="Meiryo UI" panose="020B0604030504040204" pitchFamily="50" charset="-128"/>
                <a:ea typeface="Meiryo UI" panose="020B0604030504040204" pitchFamily="50" charset="-128"/>
              </a:rPr>
              <a:t>できるようになる。</a:t>
            </a:r>
            <a:endParaRPr kumimoji="1" lang="en-US" altLang="ja-JP" b="1" dirty="0"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085615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図 31"/>
          <p:cNvPicPr>
            <a:picLocks noChangeAspect="1"/>
          </p:cNvPicPr>
          <p:nvPr/>
        </p:nvPicPr>
        <p:blipFill>
          <a:blip r:embed="rId2">
            <a:extLst>
              <a:ext uri="{BEBA8EAE-BF5A-486C-A8C5-ECC9F3942E4B}">
                <a14:imgProps xmlns:a14="http://schemas.microsoft.com/office/drawing/2010/main">
                  <a14:imgLayer r:embed="rId3">
                    <a14:imgEffect>
                      <a14:sharpenSoften amount="81000"/>
                    </a14:imgEffect>
                  </a14:imgLayer>
                </a14:imgProps>
              </a:ext>
              <a:ext uri="{28A0092B-C50C-407E-A947-70E740481C1C}">
                <a14:useLocalDpi xmlns:a14="http://schemas.microsoft.com/office/drawing/2010/main" val="0"/>
              </a:ext>
            </a:extLst>
          </a:blip>
          <a:stretch>
            <a:fillRect/>
          </a:stretch>
        </p:blipFill>
        <p:spPr>
          <a:xfrm>
            <a:off x="277559" y="-171525"/>
            <a:ext cx="5484150" cy="1704807"/>
          </a:xfrm>
          <a:prstGeom prst="rect">
            <a:avLst/>
          </a:prstGeom>
        </p:spPr>
      </p:pic>
      <p:sp>
        <p:nvSpPr>
          <p:cNvPr id="29" name="正方形/長方形 28"/>
          <p:cNvSpPr/>
          <p:nvPr/>
        </p:nvSpPr>
        <p:spPr>
          <a:xfrm>
            <a:off x="5578122" y="1234319"/>
            <a:ext cx="6379075" cy="5383348"/>
          </a:xfrm>
          <a:prstGeom prst="rect">
            <a:avLst/>
          </a:prstGeom>
          <a:solidFill>
            <a:schemeClr val="bg1"/>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88115" y="1234319"/>
            <a:ext cx="5080522" cy="5383348"/>
          </a:xfrm>
          <a:prstGeom prst="rect">
            <a:avLst/>
          </a:prstGeom>
          <a:solidFill>
            <a:schemeClr val="bg1"/>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15981">
            <a:off x="6954519" y="817884"/>
            <a:ext cx="2477531" cy="2117989"/>
          </a:xfrm>
          <a:prstGeom prst="rect">
            <a:avLst/>
          </a:prstGeom>
        </p:spPr>
      </p:pic>
      <p:pic>
        <p:nvPicPr>
          <p:cNvPr id="12" name="図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9330895">
            <a:off x="8213203" y="1480884"/>
            <a:ext cx="3131136" cy="3071600"/>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5092" y="968375"/>
            <a:ext cx="2850069" cy="1945423"/>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34406">
            <a:off x="6013772" y="1522237"/>
            <a:ext cx="3131136" cy="3071600"/>
          </a:xfrm>
          <a:prstGeom prst="rect">
            <a:avLst/>
          </a:prstGeom>
        </p:spPr>
      </p:pic>
      <p:sp>
        <p:nvSpPr>
          <p:cNvPr id="15" name="円弧 14"/>
          <p:cNvSpPr/>
          <p:nvPr/>
        </p:nvSpPr>
        <p:spPr>
          <a:xfrm rot="6727799">
            <a:off x="8020914" y="3129361"/>
            <a:ext cx="834296" cy="1497719"/>
          </a:xfrm>
          <a:prstGeom prst="arc">
            <a:avLst/>
          </a:prstGeom>
          <a:noFill/>
          <a:ln w="603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円弧 15"/>
          <p:cNvSpPr/>
          <p:nvPr/>
        </p:nvSpPr>
        <p:spPr>
          <a:xfrm rot="6727799">
            <a:off x="8020914" y="2977698"/>
            <a:ext cx="834296" cy="1497719"/>
          </a:xfrm>
          <a:prstGeom prst="arc">
            <a:avLst/>
          </a:prstGeom>
          <a:noFill/>
          <a:ln w="603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円弧 16"/>
          <p:cNvSpPr/>
          <p:nvPr/>
        </p:nvSpPr>
        <p:spPr>
          <a:xfrm rot="6727799">
            <a:off x="7989703" y="2826034"/>
            <a:ext cx="834296" cy="1497719"/>
          </a:xfrm>
          <a:prstGeom prst="arc">
            <a:avLst/>
          </a:prstGeom>
          <a:noFill/>
          <a:ln w="603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テキスト ボックス 26"/>
          <p:cNvSpPr txBox="1"/>
          <p:nvPr/>
        </p:nvSpPr>
        <p:spPr>
          <a:xfrm>
            <a:off x="7904688" y="6032892"/>
            <a:ext cx="4068579" cy="584775"/>
          </a:xfrm>
          <a:prstGeom prst="rect">
            <a:avLst/>
          </a:prstGeom>
          <a:solidFill>
            <a:schemeClr val="bg1"/>
          </a:solidFill>
          <a:ln w="76200">
            <a:solidFill>
              <a:schemeClr val="accent1"/>
            </a:solidFill>
          </a:ln>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rPr>
              <a:t>洗濯物を揺らす風が吹く。風が吹いている間は</a:t>
            </a:r>
            <a:endParaRPr lang="en-US" altLang="ja-JP" sz="1600" b="1" dirty="0" smtClean="0">
              <a:latin typeface="Meiryo UI" panose="020B0604030504040204" pitchFamily="50" charset="-128"/>
              <a:ea typeface="Meiryo UI" panose="020B0604030504040204" pitchFamily="50" charset="-128"/>
            </a:endParaRPr>
          </a:p>
          <a:p>
            <a:r>
              <a:rPr kumimoji="1" lang="ja-JP" altLang="en-US" sz="1600" b="1" dirty="0" smtClean="0">
                <a:latin typeface="Meiryo UI" panose="020B0604030504040204" pitchFamily="50" charset="-128"/>
                <a:ea typeface="Meiryo UI" panose="020B0604030504040204" pitchFamily="50" charset="-128"/>
              </a:rPr>
              <a:t>落ちやすくなる</a:t>
            </a:r>
            <a:endParaRPr kumimoji="1" lang="en-US" altLang="ja-JP" sz="1600" b="1" dirty="0" smtClean="0">
              <a:latin typeface="Meiryo UI" panose="020B0604030504040204" pitchFamily="50" charset="-128"/>
              <a:ea typeface="Meiryo UI" panose="020B0604030504040204" pitchFamily="50" charset="-128"/>
            </a:endParaRPr>
          </a:p>
        </p:txBody>
      </p:sp>
      <p:sp>
        <p:nvSpPr>
          <p:cNvPr id="31" name="テキスト ボックス 30"/>
          <p:cNvSpPr txBox="1"/>
          <p:nvPr/>
        </p:nvSpPr>
        <p:spPr>
          <a:xfrm>
            <a:off x="1562830" y="194084"/>
            <a:ext cx="2866542" cy="646331"/>
          </a:xfrm>
          <a:prstGeom prst="rect">
            <a:avLst/>
          </a:prstGeom>
          <a:solidFill>
            <a:schemeClr val="bg1"/>
          </a:solidFill>
        </p:spPr>
        <p:txBody>
          <a:bodyPr wrap="square" rtlCol="0">
            <a:spAutoFit/>
          </a:bodyPr>
          <a:lstStyle/>
          <a:p>
            <a:r>
              <a:rPr kumimoji="1" lang="ja-JP" altLang="en-US" sz="3600" b="1" dirty="0" smtClean="0">
                <a:latin typeface="Rockwell Extra Bold" panose="02060903040505020403" pitchFamily="18" charset="0"/>
                <a:ea typeface="Meiryo UI" panose="020B0604030504040204" pitchFamily="50" charset="-128"/>
                <a:cs typeface="Aharoni" panose="02010803020104030203" pitchFamily="2" charset="-79"/>
              </a:rPr>
              <a:t>ゲームシステム</a:t>
            </a:r>
            <a:endParaRPr kumimoji="1" lang="ja-JP" altLang="en-US" sz="3600" b="1" dirty="0">
              <a:latin typeface="Rockwell Extra Bold" panose="02060903040505020403" pitchFamily="18" charset="0"/>
              <a:ea typeface="Meiryo UI" panose="020B0604030504040204" pitchFamily="50" charset="-128"/>
              <a:cs typeface="Aharoni" panose="02010803020104030203" pitchFamily="2" charset="-79"/>
            </a:endParaRPr>
          </a:p>
        </p:txBody>
      </p:sp>
      <p:pic>
        <p:nvPicPr>
          <p:cNvPr id="30" name="図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55829" y="2313180"/>
            <a:ext cx="851094" cy="1130558"/>
          </a:xfrm>
          <a:prstGeom prst="rect">
            <a:avLst/>
          </a:prstGeom>
        </p:spPr>
      </p:pic>
      <p:pic>
        <p:nvPicPr>
          <p:cNvPr id="9" name="図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10544" y="3621282"/>
            <a:ext cx="1451698" cy="1091516"/>
          </a:xfrm>
          <a:prstGeom prst="rect">
            <a:avLst/>
          </a:prstGeom>
        </p:spPr>
      </p:pic>
      <p:pic>
        <p:nvPicPr>
          <p:cNvPr id="11" name="図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3489888">
            <a:off x="2570197" y="3009083"/>
            <a:ext cx="1304657" cy="1461539"/>
          </a:xfrm>
          <a:prstGeom prst="rect">
            <a:avLst/>
          </a:prstGeom>
        </p:spPr>
      </p:pic>
      <p:pic>
        <p:nvPicPr>
          <p:cNvPr id="33" name="図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7615621">
            <a:off x="2636560" y="3963040"/>
            <a:ext cx="1304657" cy="1713124"/>
          </a:xfrm>
          <a:prstGeom prst="rect">
            <a:avLst/>
          </a:prstGeom>
        </p:spPr>
      </p:pic>
      <p:pic>
        <p:nvPicPr>
          <p:cNvPr id="35" name="図 3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0179910">
            <a:off x="1930289" y="4322832"/>
            <a:ext cx="1304657" cy="1713124"/>
          </a:xfrm>
          <a:prstGeom prst="rect">
            <a:avLst/>
          </a:prstGeom>
        </p:spPr>
      </p:pic>
      <p:pic>
        <p:nvPicPr>
          <p:cNvPr id="37" name="図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1378453">
            <a:off x="1120552" y="4316789"/>
            <a:ext cx="1304657" cy="1713124"/>
          </a:xfrm>
          <a:prstGeom prst="rect">
            <a:avLst/>
          </a:prstGeom>
        </p:spPr>
      </p:pic>
      <p:pic>
        <p:nvPicPr>
          <p:cNvPr id="38" name="図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9944454">
            <a:off x="1099706" y="2345594"/>
            <a:ext cx="1304657" cy="1713124"/>
          </a:xfrm>
          <a:prstGeom prst="rect">
            <a:avLst/>
          </a:prstGeom>
        </p:spPr>
      </p:pic>
      <p:pic>
        <p:nvPicPr>
          <p:cNvPr id="14" name="図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4393247">
            <a:off x="1254299" y="3902979"/>
            <a:ext cx="647848" cy="762174"/>
          </a:xfrm>
          <a:prstGeom prst="rect">
            <a:avLst/>
          </a:prstGeom>
        </p:spPr>
      </p:pic>
      <p:pic>
        <p:nvPicPr>
          <p:cNvPr id="39" name="図 3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4393247">
            <a:off x="942781" y="4090648"/>
            <a:ext cx="647848" cy="762174"/>
          </a:xfrm>
          <a:prstGeom prst="rect">
            <a:avLst/>
          </a:prstGeom>
        </p:spPr>
      </p:pic>
      <p:sp>
        <p:nvSpPr>
          <p:cNvPr id="6" name="テキスト ボックス 5"/>
          <p:cNvSpPr txBox="1"/>
          <p:nvPr/>
        </p:nvSpPr>
        <p:spPr>
          <a:xfrm>
            <a:off x="990705" y="6005572"/>
            <a:ext cx="4213415" cy="584775"/>
          </a:xfrm>
          <a:prstGeom prst="rect">
            <a:avLst/>
          </a:prstGeom>
          <a:solidFill>
            <a:schemeClr val="bg1"/>
          </a:solidFill>
          <a:ln w="76200">
            <a:solidFill>
              <a:schemeClr val="accent1"/>
            </a:solidFill>
          </a:ln>
        </p:spPr>
        <p:txBody>
          <a:bodyPr wrap="square" rtlCol="0">
            <a:spAutoFit/>
          </a:bodyPr>
          <a:lstStyle/>
          <a:p>
            <a:r>
              <a:rPr kumimoji="1" lang="ja-JP" altLang="en-US" sz="1600" b="1" dirty="0" smtClean="0">
                <a:latin typeface="Meiryo UI" panose="020B0604030504040204" pitchFamily="50" charset="-128"/>
                <a:ea typeface="Meiryo UI" panose="020B0604030504040204" pitchFamily="50" charset="-128"/>
              </a:rPr>
              <a:t>ハサミがなくなり、チェーンだけ余ってるとき洗濯物としてついているハサミをとることができる</a:t>
            </a:r>
            <a:endParaRPr kumimoji="1" lang="ja-JP" altLang="en-US" sz="1600" b="1" dirty="0">
              <a:latin typeface="Meiryo UI" panose="020B0604030504040204" pitchFamily="50" charset="-128"/>
              <a:ea typeface="Meiryo UI" panose="020B0604030504040204" pitchFamily="50" charset="-128"/>
            </a:endParaRPr>
          </a:p>
        </p:txBody>
      </p:sp>
      <p:pic>
        <p:nvPicPr>
          <p:cNvPr id="18" name="図 1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366000">
            <a:off x="5499170" y="3985500"/>
            <a:ext cx="2342843" cy="2287144"/>
          </a:xfrm>
          <a:prstGeom prst="rect">
            <a:avLst/>
          </a:prstGeom>
        </p:spPr>
      </p:pic>
      <p:pic>
        <p:nvPicPr>
          <p:cNvPr id="56" name="図 5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8706253">
            <a:off x="9658448" y="3921349"/>
            <a:ext cx="2342843" cy="2287144"/>
          </a:xfrm>
          <a:prstGeom prst="rect">
            <a:avLst/>
          </a:prstGeom>
        </p:spPr>
      </p:pic>
      <p:sp>
        <p:nvSpPr>
          <p:cNvPr id="58" name="テキスト ボックス 57"/>
          <p:cNvSpPr txBox="1"/>
          <p:nvPr/>
        </p:nvSpPr>
        <p:spPr>
          <a:xfrm>
            <a:off x="228813" y="1237805"/>
            <a:ext cx="1713160" cy="338554"/>
          </a:xfrm>
          <a:prstGeom prst="rect">
            <a:avLst/>
          </a:prstGeom>
          <a:solidFill>
            <a:schemeClr val="bg1"/>
          </a:solidFill>
          <a:ln w="76200">
            <a:solidFill>
              <a:schemeClr val="accent1"/>
            </a:solidFill>
          </a:ln>
        </p:spPr>
        <p:txBody>
          <a:bodyPr wrap="square" rtlCol="0">
            <a:spAutoFit/>
          </a:bodyPr>
          <a:lstStyle/>
          <a:p>
            <a:r>
              <a:rPr lang="ja-JP" altLang="en-US" sz="1600" b="1" dirty="0">
                <a:latin typeface="Meiryo UI" panose="020B0604030504040204" pitchFamily="50" charset="-128"/>
                <a:ea typeface="Meiryo UI" panose="020B0604030504040204" pitchFamily="50" charset="-128"/>
              </a:rPr>
              <a:t>ハサミ</a:t>
            </a:r>
            <a:r>
              <a:rPr lang="ja-JP" altLang="en-US" sz="1600" b="1" dirty="0" smtClean="0">
                <a:latin typeface="Meiryo UI" panose="020B0604030504040204" pitchFamily="50" charset="-128"/>
                <a:ea typeface="Meiryo UI" panose="020B0604030504040204" pitchFamily="50" charset="-128"/>
              </a:rPr>
              <a:t>の増やし方</a:t>
            </a:r>
            <a:endParaRPr kumimoji="1" lang="ja-JP" altLang="en-US" sz="1600" b="1" dirty="0">
              <a:latin typeface="Meiryo UI" panose="020B0604030504040204" pitchFamily="50" charset="-128"/>
              <a:ea typeface="Meiryo UI" panose="020B0604030504040204" pitchFamily="50" charset="-128"/>
            </a:endParaRPr>
          </a:p>
        </p:txBody>
      </p:sp>
      <p:sp>
        <p:nvSpPr>
          <p:cNvPr id="59" name="テキスト ボックス 58"/>
          <p:cNvSpPr txBox="1"/>
          <p:nvPr/>
        </p:nvSpPr>
        <p:spPr>
          <a:xfrm>
            <a:off x="5580728" y="1234319"/>
            <a:ext cx="994724" cy="338554"/>
          </a:xfrm>
          <a:prstGeom prst="rect">
            <a:avLst/>
          </a:prstGeom>
          <a:solidFill>
            <a:schemeClr val="bg1"/>
          </a:solidFill>
          <a:ln w="76200">
            <a:solidFill>
              <a:schemeClr val="accent1"/>
            </a:solidFill>
          </a:ln>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rPr>
              <a:t>風が吹く</a:t>
            </a:r>
            <a:endParaRPr kumimoji="1" lang="ja-JP" altLang="en-US" sz="1600" b="1" dirty="0">
              <a:latin typeface="Meiryo UI" panose="020B0604030504040204" pitchFamily="50" charset="-128"/>
              <a:ea typeface="Meiryo UI" panose="020B0604030504040204" pitchFamily="50" charset="-128"/>
            </a:endParaRPr>
          </a:p>
        </p:txBody>
      </p:sp>
      <p:pic>
        <p:nvPicPr>
          <p:cNvPr id="34" name="図 3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1516409">
            <a:off x="2118138" y="2417367"/>
            <a:ext cx="1151793" cy="1341083"/>
          </a:xfrm>
          <a:prstGeom prst="rect">
            <a:avLst/>
          </a:prstGeom>
        </p:spPr>
      </p:pic>
      <p:pic>
        <p:nvPicPr>
          <p:cNvPr id="2" name="図 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2395194">
            <a:off x="6623841" y="4116694"/>
            <a:ext cx="1127650" cy="964724"/>
          </a:xfrm>
          <a:prstGeom prst="rect">
            <a:avLst/>
          </a:prstGeom>
        </p:spPr>
      </p:pic>
      <p:pic>
        <p:nvPicPr>
          <p:cNvPr id="40" name="図 3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18967222">
            <a:off x="9762400" y="4064379"/>
            <a:ext cx="1127650" cy="964724"/>
          </a:xfrm>
          <a:prstGeom prst="rect">
            <a:avLst/>
          </a:prstGeom>
        </p:spPr>
      </p:pic>
    </p:spTree>
    <p:extLst>
      <p:ext uri="{BB962C8B-B14F-4D97-AF65-F5344CB8AC3E}">
        <p14:creationId xmlns:p14="http://schemas.microsoft.com/office/powerpoint/2010/main" val="3596678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図 31"/>
          <p:cNvPicPr>
            <a:picLocks noChangeAspect="1"/>
          </p:cNvPicPr>
          <p:nvPr/>
        </p:nvPicPr>
        <p:blipFill>
          <a:blip r:embed="rId2">
            <a:extLst>
              <a:ext uri="{BEBA8EAE-BF5A-486C-A8C5-ECC9F3942E4B}">
                <a14:imgProps xmlns:a14="http://schemas.microsoft.com/office/drawing/2010/main">
                  <a14:imgLayer r:embed="rId3">
                    <a14:imgEffect>
                      <a14:sharpenSoften amount="81000"/>
                    </a14:imgEffect>
                  </a14:imgLayer>
                </a14:imgProps>
              </a:ext>
              <a:ext uri="{28A0092B-C50C-407E-A947-70E740481C1C}">
                <a14:useLocalDpi xmlns:a14="http://schemas.microsoft.com/office/drawing/2010/main" val="0"/>
              </a:ext>
            </a:extLst>
          </a:blip>
          <a:stretch>
            <a:fillRect/>
          </a:stretch>
        </p:blipFill>
        <p:spPr>
          <a:xfrm>
            <a:off x="277559" y="-171525"/>
            <a:ext cx="5484150" cy="1704807"/>
          </a:xfrm>
          <a:prstGeom prst="rect">
            <a:avLst/>
          </a:prstGeom>
        </p:spPr>
      </p:pic>
      <p:sp>
        <p:nvSpPr>
          <p:cNvPr id="29" name="正方形/長方形 28"/>
          <p:cNvSpPr/>
          <p:nvPr/>
        </p:nvSpPr>
        <p:spPr>
          <a:xfrm>
            <a:off x="5691190" y="1206024"/>
            <a:ext cx="6379075" cy="5479843"/>
          </a:xfrm>
          <a:prstGeom prst="rect">
            <a:avLst/>
          </a:prstGeom>
          <a:solidFill>
            <a:schemeClr val="bg1"/>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287239" y="1206025"/>
            <a:ext cx="5080522" cy="5479842"/>
          </a:xfrm>
          <a:prstGeom prst="rect">
            <a:avLst/>
          </a:prstGeom>
          <a:solidFill>
            <a:schemeClr val="bg1"/>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15981">
            <a:off x="6954519" y="817884"/>
            <a:ext cx="2477531" cy="2117989"/>
          </a:xfrm>
          <a:prstGeom prst="rect">
            <a:avLst/>
          </a:prstGeom>
        </p:spPr>
      </p:pic>
      <p:pic>
        <p:nvPicPr>
          <p:cNvPr id="12" name="図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9330895">
            <a:off x="8326271" y="1549084"/>
            <a:ext cx="3131136" cy="3071600"/>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448" y="788640"/>
            <a:ext cx="3145309" cy="2311627"/>
          </a:xfrm>
          <a:prstGeom prst="rect">
            <a:avLst/>
          </a:prstGeom>
        </p:spPr>
      </p:pic>
      <p:pic>
        <p:nvPicPr>
          <p:cNvPr id="3" name="図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394" y="1578299"/>
            <a:ext cx="3730170" cy="3180336"/>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34406">
            <a:off x="6126840" y="1590437"/>
            <a:ext cx="3131136" cy="3071600"/>
          </a:xfrm>
          <a:prstGeom prst="rect">
            <a:avLst/>
          </a:prstGeom>
        </p:spPr>
      </p:pic>
      <p:sp>
        <p:nvSpPr>
          <p:cNvPr id="15" name="円弧 14"/>
          <p:cNvSpPr/>
          <p:nvPr/>
        </p:nvSpPr>
        <p:spPr>
          <a:xfrm rot="6727799">
            <a:off x="8133982" y="3197561"/>
            <a:ext cx="834296" cy="1497719"/>
          </a:xfrm>
          <a:prstGeom prst="arc">
            <a:avLst/>
          </a:prstGeom>
          <a:noFill/>
          <a:ln w="603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円弧 15"/>
          <p:cNvSpPr/>
          <p:nvPr/>
        </p:nvSpPr>
        <p:spPr>
          <a:xfrm rot="6727799">
            <a:off x="8133982" y="3045898"/>
            <a:ext cx="834296" cy="1497719"/>
          </a:xfrm>
          <a:prstGeom prst="arc">
            <a:avLst/>
          </a:prstGeom>
          <a:noFill/>
          <a:ln w="603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円弧 16"/>
          <p:cNvSpPr/>
          <p:nvPr/>
        </p:nvSpPr>
        <p:spPr>
          <a:xfrm rot="6727799">
            <a:off x="8102771" y="2894234"/>
            <a:ext cx="834296" cy="1497719"/>
          </a:xfrm>
          <a:prstGeom prst="arc">
            <a:avLst/>
          </a:prstGeom>
          <a:noFill/>
          <a:ln w="603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テキスト ボックス 26"/>
          <p:cNvSpPr txBox="1"/>
          <p:nvPr/>
        </p:nvSpPr>
        <p:spPr>
          <a:xfrm>
            <a:off x="8017756" y="6101092"/>
            <a:ext cx="4068579" cy="584775"/>
          </a:xfrm>
          <a:prstGeom prst="rect">
            <a:avLst/>
          </a:prstGeom>
          <a:solidFill>
            <a:schemeClr val="bg1"/>
          </a:solidFill>
          <a:ln w="76200">
            <a:solidFill>
              <a:schemeClr val="accent1"/>
            </a:solidFill>
          </a:ln>
        </p:spPr>
        <p:txBody>
          <a:bodyPr wrap="square" rtlCol="0">
            <a:spAutoFit/>
          </a:bodyPr>
          <a:lstStyle/>
          <a:p>
            <a:r>
              <a:rPr kumimoji="1" lang="ja-JP" altLang="en-US" sz="1600" b="1" dirty="0" smtClean="0">
                <a:latin typeface="Meiryo UI" panose="020B0604030504040204" pitchFamily="50" charset="-128"/>
                <a:ea typeface="Meiryo UI" panose="020B0604030504040204" pitchFamily="50" charset="-128"/>
              </a:rPr>
              <a:t>二つのチェーンをのばすこともできる。</a:t>
            </a:r>
            <a:endParaRPr kumimoji="1" lang="en-US" altLang="ja-JP" sz="1600" b="1" dirty="0" smtClean="0">
              <a:latin typeface="Meiryo UI" panose="020B0604030504040204" pitchFamily="50" charset="-128"/>
              <a:ea typeface="Meiryo UI" panose="020B0604030504040204" pitchFamily="50" charset="-128"/>
            </a:endParaRPr>
          </a:p>
          <a:p>
            <a:r>
              <a:rPr lang="ja-JP" altLang="en-US" sz="1600" b="1" dirty="0" smtClean="0">
                <a:latin typeface="Meiryo UI" panose="020B0604030504040204" pitchFamily="50" charset="-128"/>
                <a:ea typeface="Meiryo UI" panose="020B0604030504040204" pitchFamily="50" charset="-128"/>
              </a:rPr>
              <a:t>伸ばした</a:t>
            </a:r>
            <a:r>
              <a:rPr lang="ja-JP" altLang="en-US" sz="1600" b="1" dirty="0">
                <a:latin typeface="Meiryo UI" panose="020B0604030504040204" pitchFamily="50" charset="-128"/>
                <a:ea typeface="Meiryo UI" panose="020B0604030504040204" pitchFamily="50" charset="-128"/>
              </a:rPr>
              <a:t>分</a:t>
            </a:r>
            <a:r>
              <a:rPr lang="ja-JP" altLang="en-US" sz="1600" b="1" dirty="0" smtClean="0">
                <a:latin typeface="Meiryo UI" panose="020B0604030504040204" pitchFamily="50" charset="-128"/>
                <a:ea typeface="Meiryo UI" panose="020B0604030504040204" pitchFamily="50" charset="-128"/>
              </a:rPr>
              <a:t>だけ対になってるチェーンがなくなる。</a:t>
            </a:r>
            <a:endParaRPr kumimoji="1" lang="en-US" altLang="ja-JP" sz="1600" b="1" dirty="0" smtClean="0">
              <a:latin typeface="Meiryo UI" panose="020B0604030504040204" pitchFamily="50" charset="-128"/>
              <a:ea typeface="Meiryo UI" panose="020B0604030504040204" pitchFamily="50" charset="-128"/>
            </a:endParaRPr>
          </a:p>
        </p:txBody>
      </p:sp>
      <p:sp>
        <p:nvSpPr>
          <p:cNvPr id="31" name="テキスト ボックス 30"/>
          <p:cNvSpPr txBox="1"/>
          <p:nvPr/>
        </p:nvSpPr>
        <p:spPr>
          <a:xfrm>
            <a:off x="1562830" y="194084"/>
            <a:ext cx="2866542" cy="646331"/>
          </a:xfrm>
          <a:prstGeom prst="rect">
            <a:avLst/>
          </a:prstGeom>
          <a:solidFill>
            <a:schemeClr val="bg1"/>
          </a:solidFill>
        </p:spPr>
        <p:txBody>
          <a:bodyPr wrap="square" rtlCol="0">
            <a:spAutoFit/>
          </a:bodyPr>
          <a:lstStyle/>
          <a:p>
            <a:r>
              <a:rPr kumimoji="1" lang="ja-JP" altLang="en-US" sz="3600" b="1" dirty="0" smtClean="0">
                <a:latin typeface="Rockwell Extra Bold" panose="02060903040505020403" pitchFamily="18" charset="0"/>
                <a:ea typeface="Meiryo UI" panose="020B0604030504040204" pitchFamily="50" charset="-128"/>
                <a:cs typeface="Aharoni" panose="02010803020104030203" pitchFamily="2" charset="-79"/>
              </a:rPr>
              <a:t>ゲームシステム</a:t>
            </a:r>
            <a:endParaRPr kumimoji="1" lang="ja-JP" altLang="en-US" sz="3600" b="1" dirty="0">
              <a:latin typeface="Rockwell Extra Bold" panose="02060903040505020403" pitchFamily="18" charset="0"/>
              <a:ea typeface="Meiryo UI" panose="020B0604030504040204" pitchFamily="50" charset="-128"/>
              <a:cs typeface="Aharoni" panose="02010803020104030203" pitchFamily="2" charset="-79"/>
            </a:endParaRPr>
          </a:p>
        </p:txBody>
      </p:sp>
      <p:sp>
        <p:nvSpPr>
          <p:cNvPr id="34" name="テキスト ボックス 33"/>
          <p:cNvSpPr txBox="1"/>
          <p:nvPr/>
        </p:nvSpPr>
        <p:spPr>
          <a:xfrm>
            <a:off x="5675120" y="1169483"/>
            <a:ext cx="4356852" cy="338554"/>
          </a:xfrm>
          <a:prstGeom prst="rect">
            <a:avLst/>
          </a:prstGeom>
          <a:solidFill>
            <a:schemeClr val="bg1"/>
          </a:solidFill>
          <a:ln w="76200">
            <a:solidFill>
              <a:schemeClr val="accent1"/>
            </a:solidFill>
          </a:ln>
        </p:spPr>
        <p:txBody>
          <a:bodyPr wrap="square" rtlCol="0">
            <a:spAutoFit/>
          </a:bodyPr>
          <a:lstStyle/>
          <a:p>
            <a:r>
              <a:rPr kumimoji="1" lang="ja-JP" altLang="en-US" sz="1600" b="1" dirty="0" smtClean="0">
                <a:latin typeface="Meiryo UI" panose="020B0604030504040204" pitchFamily="50" charset="-128"/>
                <a:ea typeface="Meiryo UI" panose="020B0604030504040204" pitchFamily="50" charset="-128"/>
              </a:rPr>
              <a:t>風で服が揺れたとき二つはさんでいると落ちない</a:t>
            </a:r>
            <a:endParaRPr kumimoji="1" lang="en-US" altLang="ja-JP" sz="1600" b="1" dirty="0" smtClean="0">
              <a:latin typeface="Meiryo UI" panose="020B0604030504040204" pitchFamily="50" charset="-128"/>
              <a:ea typeface="Meiryo UI" panose="020B0604030504040204" pitchFamily="50" charset="-128"/>
            </a:endParaRPr>
          </a:p>
        </p:txBody>
      </p:sp>
      <p:sp>
        <p:nvSpPr>
          <p:cNvPr id="21" name="テキスト ボックス 20"/>
          <p:cNvSpPr txBox="1"/>
          <p:nvPr/>
        </p:nvSpPr>
        <p:spPr>
          <a:xfrm>
            <a:off x="277559" y="1211687"/>
            <a:ext cx="1073468" cy="338554"/>
          </a:xfrm>
          <a:prstGeom prst="rect">
            <a:avLst/>
          </a:prstGeom>
          <a:solidFill>
            <a:schemeClr val="bg1"/>
          </a:solidFill>
          <a:ln w="76200">
            <a:solidFill>
              <a:schemeClr val="accent1"/>
            </a:solidFill>
          </a:ln>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rPr>
              <a:t>二連発射</a:t>
            </a:r>
            <a:endParaRPr kumimoji="1" lang="en-US" altLang="ja-JP" sz="1600" b="1" dirty="0" smtClean="0">
              <a:latin typeface="Meiryo UI" panose="020B0604030504040204" pitchFamily="50" charset="-128"/>
              <a:ea typeface="Meiryo UI" panose="020B0604030504040204" pitchFamily="50" charset="-128"/>
            </a:endParaRPr>
          </a:p>
        </p:txBody>
      </p:sp>
      <p:pic>
        <p:nvPicPr>
          <p:cNvPr id="14" name="図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7876" y="4311614"/>
            <a:ext cx="2633677" cy="2375913"/>
          </a:xfrm>
          <a:prstGeom prst="rect">
            <a:avLst/>
          </a:prstGeom>
        </p:spPr>
      </p:pic>
      <p:sp>
        <p:nvSpPr>
          <p:cNvPr id="6" name="テキスト ボックス 5"/>
          <p:cNvSpPr txBox="1"/>
          <p:nvPr/>
        </p:nvSpPr>
        <p:spPr>
          <a:xfrm>
            <a:off x="1940312" y="5820564"/>
            <a:ext cx="3435484" cy="830997"/>
          </a:xfrm>
          <a:prstGeom prst="rect">
            <a:avLst/>
          </a:prstGeom>
          <a:solidFill>
            <a:schemeClr val="bg1"/>
          </a:solidFill>
          <a:ln w="76200">
            <a:solidFill>
              <a:schemeClr val="accent1"/>
            </a:solidFill>
          </a:ln>
        </p:spPr>
        <p:txBody>
          <a:bodyPr wrap="square" rtlCol="0">
            <a:spAutoFit/>
          </a:bodyPr>
          <a:lstStyle/>
          <a:p>
            <a:r>
              <a:rPr kumimoji="1" lang="ja-JP" altLang="en-US" sz="1600" b="1" dirty="0" smtClean="0">
                <a:latin typeface="Meiryo UI" panose="020B0604030504040204" pitchFamily="50" charset="-128"/>
                <a:ea typeface="Meiryo UI" panose="020B0604030504040204" pitchFamily="50" charset="-128"/>
              </a:rPr>
              <a:t>二つ同時に発射することができる</a:t>
            </a:r>
            <a:endParaRPr kumimoji="1" lang="en-US" altLang="ja-JP" sz="1600" b="1" dirty="0" smtClean="0">
              <a:latin typeface="Meiryo UI" panose="020B0604030504040204" pitchFamily="50" charset="-128"/>
              <a:ea typeface="Meiryo UI" panose="020B0604030504040204" pitchFamily="50" charset="-128"/>
            </a:endParaRPr>
          </a:p>
          <a:p>
            <a:r>
              <a:rPr lang="ja-JP" altLang="en-US" sz="1600" b="1" dirty="0">
                <a:latin typeface="Meiryo UI" panose="020B0604030504040204" pitchFamily="50" charset="-128"/>
                <a:ea typeface="Meiryo UI" panose="020B0604030504040204" pitchFamily="50" charset="-128"/>
              </a:rPr>
              <a:t>二つはさんでいると滑りずらく</a:t>
            </a:r>
            <a:r>
              <a:rPr lang="ja-JP" altLang="en-US" sz="1600" b="1" dirty="0" smtClean="0">
                <a:latin typeface="Meiryo UI" panose="020B0604030504040204" pitchFamily="50" charset="-128"/>
                <a:ea typeface="Meiryo UI" panose="020B0604030504040204" pitchFamily="50" charset="-128"/>
              </a:rPr>
              <a:t>なる</a:t>
            </a:r>
            <a:endParaRPr lang="en-US" altLang="ja-JP" sz="1600" b="1" dirty="0" smtClean="0">
              <a:latin typeface="Meiryo UI" panose="020B0604030504040204" pitchFamily="50" charset="-128"/>
              <a:ea typeface="Meiryo UI" panose="020B0604030504040204" pitchFamily="50" charset="-128"/>
            </a:endParaRPr>
          </a:p>
          <a:p>
            <a:r>
              <a:rPr lang="ja-JP" altLang="en-US" sz="1600" b="1" dirty="0">
                <a:latin typeface="Meiryo UI" panose="020B0604030504040204" pitchFamily="50" charset="-128"/>
                <a:ea typeface="Meiryo UI" panose="020B0604030504040204" pitchFamily="50" charset="-128"/>
              </a:rPr>
              <a:t>かわりに振り子が使えなくなって</a:t>
            </a:r>
            <a:r>
              <a:rPr lang="ja-JP" altLang="en-US" sz="1600" b="1" dirty="0" smtClean="0">
                <a:latin typeface="Meiryo UI" panose="020B0604030504040204" pitchFamily="50" charset="-128"/>
                <a:ea typeface="Meiryo UI" panose="020B0604030504040204" pitchFamily="50" charset="-128"/>
              </a:rPr>
              <a:t>しまう</a:t>
            </a:r>
            <a:endParaRPr lang="ja-JP" altLang="en-US" sz="1600" b="1" dirty="0">
              <a:latin typeface="Meiryo UI" panose="020B0604030504040204" pitchFamily="50" charset="-128"/>
              <a:ea typeface="Meiryo UI" panose="020B0604030504040204" pitchFamily="50" charset="-128"/>
            </a:endParaRPr>
          </a:p>
        </p:txBody>
      </p:sp>
      <p:pic>
        <p:nvPicPr>
          <p:cNvPr id="38" name="図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775565">
            <a:off x="5845019" y="4234232"/>
            <a:ext cx="2370854" cy="2138813"/>
          </a:xfrm>
          <a:prstGeom prst="rect">
            <a:avLst/>
          </a:prstGeom>
        </p:spPr>
      </p:pic>
      <p:pic>
        <p:nvPicPr>
          <p:cNvPr id="39" name="図 3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8668950">
            <a:off x="9885011" y="3928981"/>
            <a:ext cx="2248659" cy="2028578"/>
          </a:xfrm>
          <a:prstGeom prst="rect">
            <a:avLst/>
          </a:prstGeom>
        </p:spPr>
      </p:pic>
    </p:spTree>
    <p:extLst>
      <p:ext uri="{BB962C8B-B14F-4D97-AF65-F5344CB8AC3E}">
        <p14:creationId xmlns:p14="http://schemas.microsoft.com/office/powerpoint/2010/main" val="25791802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845102" y="1533282"/>
            <a:ext cx="7676270" cy="4914957"/>
          </a:xfrm>
          <a:prstGeom prst="rect">
            <a:avLst/>
          </a:prstGeom>
          <a:solidFill>
            <a:schemeClr val="bg1"/>
          </a:solidFill>
          <a:ln w="984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3">
            <a:extLst>
              <a:ext uri="{BEBA8EAE-BF5A-486C-A8C5-ECC9F3942E4B}">
                <a14:imgProps xmlns:a14="http://schemas.microsoft.com/office/drawing/2010/main">
                  <a14:imgLayer r:embed="rId4">
                    <a14:imgEffect>
                      <a14:sharpenSoften amount="81000"/>
                    </a14:imgEffect>
                  </a14:imgLayer>
                </a14:imgProps>
              </a:ext>
              <a:ext uri="{28A0092B-C50C-407E-A947-70E740481C1C}">
                <a14:useLocalDpi xmlns:a14="http://schemas.microsoft.com/office/drawing/2010/main" val="0"/>
              </a:ext>
            </a:extLst>
          </a:blip>
          <a:stretch>
            <a:fillRect/>
          </a:stretch>
        </p:blipFill>
        <p:spPr>
          <a:xfrm>
            <a:off x="277559" y="-171525"/>
            <a:ext cx="5891012" cy="1704807"/>
          </a:xfrm>
          <a:prstGeom prst="rect">
            <a:avLst/>
          </a:prstGeom>
        </p:spPr>
      </p:pic>
      <p:sp>
        <p:nvSpPr>
          <p:cNvPr id="2" name="テキスト ボックス 1"/>
          <p:cNvSpPr txBox="1"/>
          <p:nvPr/>
        </p:nvSpPr>
        <p:spPr>
          <a:xfrm>
            <a:off x="2011121" y="203201"/>
            <a:ext cx="2139965" cy="646331"/>
          </a:xfrm>
          <a:prstGeom prst="rect">
            <a:avLst/>
          </a:prstGeom>
          <a:solidFill>
            <a:schemeClr val="bg1"/>
          </a:solidFill>
        </p:spPr>
        <p:txBody>
          <a:bodyPr wrap="square" rtlCol="0">
            <a:spAutoFit/>
          </a:bodyPr>
          <a:lstStyle/>
          <a:p>
            <a:r>
              <a:rPr lang="ja-JP" altLang="en-US" sz="3600" b="1" dirty="0" smtClean="0">
                <a:latin typeface="Rockwell Extra Bold" panose="02060903040505020403" pitchFamily="18" charset="0"/>
                <a:ea typeface="Meiryo UI" panose="020B0604030504040204" pitchFamily="50" charset="-128"/>
                <a:cs typeface="Aharoni" panose="02010803020104030203" pitchFamily="2" charset="-79"/>
              </a:rPr>
              <a:t>画面構成</a:t>
            </a:r>
            <a:endParaRPr kumimoji="1" lang="ja-JP" altLang="en-US" sz="3600" b="1" dirty="0" smtClean="0">
              <a:latin typeface="Rockwell Extra Bold" panose="02060903040505020403" pitchFamily="18" charset="0"/>
              <a:ea typeface="Meiryo UI" panose="020B0604030504040204" pitchFamily="50" charset="-128"/>
              <a:cs typeface="Aharoni" panose="02010803020104030203" pitchFamily="2" charset="-79"/>
            </a:endParaRPr>
          </a:p>
        </p:txBody>
      </p:sp>
      <p:pic>
        <p:nvPicPr>
          <p:cNvPr id="4" name="図 3"/>
          <p:cNvPicPr>
            <a:picLocks noChangeAspect="1"/>
          </p:cNvPicPr>
          <p:nvPr/>
        </p:nvPicPr>
        <p:blipFill>
          <a:blip r:embed="rId5">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2021221" y="1647538"/>
            <a:ext cx="6475366" cy="389232"/>
          </a:xfrm>
          <a:prstGeom prst="rect">
            <a:avLst/>
          </a:prstGeom>
        </p:spPr>
      </p:pic>
      <p:pic>
        <p:nvPicPr>
          <p:cNvPr id="6" name="図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60358" y="1311672"/>
            <a:ext cx="2247448" cy="1651749"/>
          </a:xfrm>
          <a:prstGeom prst="rect">
            <a:avLst/>
          </a:prstGeom>
        </p:spPr>
      </p:pic>
      <p:pic>
        <p:nvPicPr>
          <p:cNvPr id="10" name="図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2221" y="1311672"/>
            <a:ext cx="2247448" cy="1651749"/>
          </a:xfrm>
          <a:prstGeom prst="rect">
            <a:avLst/>
          </a:prstGeom>
        </p:spPr>
      </p:pic>
      <p:pic>
        <p:nvPicPr>
          <p:cNvPr id="11" name="図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06754" y="1977799"/>
            <a:ext cx="2671992" cy="2158491"/>
          </a:xfrm>
          <a:prstGeom prst="rect">
            <a:avLst/>
          </a:prstGeom>
        </p:spPr>
      </p:pic>
      <p:pic>
        <p:nvPicPr>
          <p:cNvPr id="8" name="図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59306" y="1311672"/>
            <a:ext cx="2247448" cy="1651749"/>
          </a:xfrm>
          <a:prstGeom prst="rect">
            <a:avLst/>
          </a:prstGeom>
        </p:spPr>
      </p:pic>
      <p:pic>
        <p:nvPicPr>
          <p:cNvPr id="9" name="図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70620" y="2036138"/>
            <a:ext cx="2671992" cy="2158491"/>
          </a:xfrm>
          <a:prstGeom prst="rect">
            <a:avLst/>
          </a:prstGeom>
        </p:spPr>
      </p:pic>
      <p:pic>
        <p:nvPicPr>
          <p:cNvPr id="7" name="図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71672" y="2036138"/>
            <a:ext cx="2671992" cy="2158491"/>
          </a:xfrm>
          <a:prstGeom prst="rect">
            <a:avLst/>
          </a:prstGeom>
        </p:spPr>
      </p:pic>
      <p:sp>
        <p:nvSpPr>
          <p:cNvPr id="13" name="テキスト ボックス 12"/>
          <p:cNvSpPr txBox="1"/>
          <p:nvPr/>
        </p:nvSpPr>
        <p:spPr>
          <a:xfrm>
            <a:off x="4466173" y="4916332"/>
            <a:ext cx="1104614" cy="338554"/>
          </a:xfrm>
          <a:prstGeom prst="rect">
            <a:avLst/>
          </a:prstGeom>
          <a:solidFill>
            <a:schemeClr val="bg1"/>
          </a:solidFill>
          <a:ln w="76200">
            <a:solidFill>
              <a:schemeClr val="accent1"/>
            </a:solidFill>
          </a:ln>
        </p:spPr>
        <p:txBody>
          <a:bodyPr wrap="square" rtlCol="0">
            <a:spAutoFit/>
          </a:bodyPr>
          <a:lstStyle/>
          <a:p>
            <a:r>
              <a:rPr kumimoji="1" lang="ja-JP" altLang="en-US" sz="1600" b="1" dirty="0" smtClean="0">
                <a:latin typeface="Meiryo UI" panose="020B0604030504040204" pitchFamily="50" charset="-128"/>
                <a:ea typeface="Meiryo UI" panose="020B0604030504040204" pitchFamily="50" charset="-128"/>
              </a:rPr>
              <a:t>プレイヤー</a:t>
            </a:r>
            <a:endParaRPr kumimoji="1" lang="ja-JP" altLang="en-US" sz="1600" b="1" dirty="0">
              <a:latin typeface="Meiryo UI" panose="020B0604030504040204" pitchFamily="50" charset="-128"/>
              <a:ea typeface="Meiryo UI" panose="020B0604030504040204" pitchFamily="50" charset="-128"/>
            </a:endParaRPr>
          </a:p>
        </p:txBody>
      </p:sp>
      <p:cxnSp>
        <p:nvCxnSpPr>
          <p:cNvPr id="15" name="カギ線コネクタ 14"/>
          <p:cNvCxnSpPr>
            <a:stCxn id="13" idx="0"/>
          </p:cNvCxnSpPr>
          <p:nvPr/>
        </p:nvCxnSpPr>
        <p:spPr>
          <a:xfrm rot="16200000" flipV="1">
            <a:off x="3932720" y="3830572"/>
            <a:ext cx="637122" cy="1534398"/>
          </a:xfrm>
          <a:prstGeom prst="bentConnector2">
            <a:avLst/>
          </a:prstGeom>
          <a:ln w="111125"/>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8883012" y="2418437"/>
            <a:ext cx="211985" cy="28738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8637010" y="2117301"/>
            <a:ext cx="703988" cy="338554"/>
          </a:xfrm>
          <a:prstGeom prst="rect">
            <a:avLst/>
          </a:prstGeom>
          <a:solidFill>
            <a:srgbClr val="FFFF00"/>
          </a:solidFill>
        </p:spPr>
        <p:txBody>
          <a:bodyPr wrap="square" rtlCol="0">
            <a:spAutoFit/>
          </a:bodyPr>
          <a:lstStyle/>
          <a:p>
            <a:r>
              <a:rPr kumimoji="1" lang="ja-JP" altLang="en-US" sz="1600" b="1" dirty="0" smtClean="0">
                <a:latin typeface="Meiryo UI" panose="020B0604030504040204" pitchFamily="50" charset="-128"/>
                <a:ea typeface="Meiryo UI" panose="020B0604030504040204" pitchFamily="50" charset="-128"/>
              </a:rPr>
              <a:t>ゴール</a:t>
            </a:r>
            <a:endParaRPr kumimoji="1" lang="ja-JP" altLang="en-US" sz="1600" b="1" dirty="0">
              <a:latin typeface="Meiryo UI" panose="020B0604030504040204" pitchFamily="50" charset="-128"/>
              <a:ea typeface="Meiryo UI" panose="020B0604030504040204" pitchFamily="50" charset="-128"/>
            </a:endParaRPr>
          </a:p>
        </p:txBody>
      </p:sp>
      <p:sp>
        <p:nvSpPr>
          <p:cNvPr id="31" name="テキスト ボックス 30"/>
          <p:cNvSpPr txBox="1"/>
          <p:nvPr/>
        </p:nvSpPr>
        <p:spPr>
          <a:xfrm>
            <a:off x="8546792" y="5206098"/>
            <a:ext cx="921704" cy="307777"/>
          </a:xfrm>
          <a:prstGeom prst="rect">
            <a:avLst/>
          </a:prstGeom>
          <a:solidFill>
            <a:schemeClr val="bg1">
              <a:lumMod val="65000"/>
            </a:schemeClr>
          </a:solidFill>
        </p:spPr>
        <p:txBody>
          <a:bodyPr wrap="square" rtlCol="0">
            <a:spAutoFit/>
          </a:bodyPr>
          <a:lstStyle/>
          <a:p>
            <a:pPr algn="ctr"/>
            <a:r>
              <a:rPr lang="ja-JP" altLang="en-US" sz="1400" b="1" dirty="0">
                <a:latin typeface="Meiryo UI" panose="020B0604030504040204" pitchFamily="50" charset="-128"/>
                <a:ea typeface="Meiryo UI" panose="020B0604030504040204" pitchFamily="50" charset="-128"/>
              </a:rPr>
              <a:t>スタート</a:t>
            </a:r>
            <a:endParaRPr kumimoji="1" lang="ja-JP" altLang="en-US" sz="1400" b="1" dirty="0">
              <a:latin typeface="Meiryo UI" panose="020B0604030504040204" pitchFamily="50" charset="-128"/>
              <a:ea typeface="Meiryo UI" panose="020B0604030504040204" pitchFamily="50" charset="-128"/>
            </a:endParaRPr>
          </a:p>
        </p:txBody>
      </p:sp>
      <p:sp>
        <p:nvSpPr>
          <p:cNvPr id="33" name="正方形/長方形 32"/>
          <p:cNvSpPr/>
          <p:nvPr/>
        </p:nvSpPr>
        <p:spPr>
          <a:xfrm>
            <a:off x="8610612" y="4049737"/>
            <a:ext cx="703988" cy="19735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7475945" y="3855351"/>
            <a:ext cx="122402" cy="8477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7181727" y="4703066"/>
            <a:ext cx="833240" cy="338554"/>
          </a:xfrm>
          <a:prstGeom prst="rect">
            <a:avLst/>
          </a:prstGeom>
          <a:solidFill>
            <a:schemeClr val="bg1"/>
          </a:solidFill>
          <a:ln w="76200">
            <a:solidFill>
              <a:schemeClr val="accent1"/>
            </a:solidFill>
          </a:ln>
        </p:spPr>
        <p:txBody>
          <a:bodyPr wrap="square" rtlCol="0">
            <a:spAutoFit/>
          </a:bodyPr>
          <a:lstStyle/>
          <a:p>
            <a:r>
              <a:rPr kumimoji="1" lang="ja-JP" altLang="en-US" sz="1600" b="1" dirty="0" smtClean="0">
                <a:latin typeface="Meiryo UI" panose="020B0604030504040204" pitchFamily="50" charset="-128"/>
                <a:ea typeface="Meiryo UI" panose="020B0604030504040204" pitchFamily="50" charset="-128"/>
              </a:rPr>
              <a:t>洗濯物</a:t>
            </a:r>
            <a:endParaRPr kumimoji="1" lang="ja-JP" altLang="en-US" sz="1600" b="1" dirty="0">
              <a:latin typeface="Meiryo UI" panose="020B0604030504040204" pitchFamily="50" charset="-128"/>
              <a:ea typeface="Meiryo UI" panose="020B0604030504040204" pitchFamily="50" charset="-128"/>
            </a:endParaRPr>
          </a:p>
        </p:txBody>
      </p:sp>
      <p:sp>
        <p:nvSpPr>
          <p:cNvPr id="38" name="正方形/長方形 37"/>
          <p:cNvSpPr/>
          <p:nvPr/>
        </p:nvSpPr>
        <p:spPr>
          <a:xfrm rot="5400000" flipH="1">
            <a:off x="10527329" y="2955832"/>
            <a:ext cx="145143" cy="2437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10931634" y="4005245"/>
            <a:ext cx="833240" cy="338554"/>
          </a:xfrm>
          <a:prstGeom prst="rect">
            <a:avLst/>
          </a:prstGeom>
          <a:solidFill>
            <a:schemeClr val="bg1"/>
          </a:solidFill>
          <a:ln w="76200">
            <a:solidFill>
              <a:schemeClr val="accent1"/>
            </a:solidFill>
          </a:ln>
        </p:spPr>
        <p:txBody>
          <a:bodyPr wrap="square" rtlCol="0">
            <a:spAutoFit/>
          </a:bodyPr>
          <a:lstStyle/>
          <a:p>
            <a:r>
              <a:rPr lang="ja-JP" altLang="en-US" sz="1600" b="1" dirty="0">
                <a:latin typeface="Meiryo UI" panose="020B0604030504040204" pitchFamily="50" charset="-128"/>
                <a:ea typeface="Meiryo UI" panose="020B0604030504040204" pitchFamily="50" charset="-128"/>
              </a:rPr>
              <a:t>現在地</a:t>
            </a:r>
            <a:endParaRPr kumimoji="1" lang="ja-JP" altLang="en-US" sz="1600" b="1" dirty="0">
              <a:latin typeface="Meiryo UI" panose="020B0604030504040204" pitchFamily="50" charset="-128"/>
              <a:ea typeface="Meiryo UI" panose="020B0604030504040204" pitchFamily="50" charset="-128"/>
            </a:endParaRPr>
          </a:p>
        </p:txBody>
      </p:sp>
      <p:pic>
        <p:nvPicPr>
          <p:cNvPr id="23" name="図 2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8893091">
            <a:off x="2111197" y="4044383"/>
            <a:ext cx="2394616" cy="2367210"/>
          </a:xfrm>
          <a:prstGeom prst="rect">
            <a:avLst/>
          </a:prstGeom>
        </p:spPr>
      </p:pic>
    </p:spTree>
    <p:extLst>
      <p:ext uri="{BB962C8B-B14F-4D97-AF65-F5344CB8AC3E}">
        <p14:creationId xmlns:p14="http://schemas.microsoft.com/office/powerpoint/2010/main" val="5491292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899</TotalTime>
  <Words>369</Words>
  <Application>Microsoft Office PowerPoint</Application>
  <PresentationFormat>ワイド画面</PresentationFormat>
  <Paragraphs>90</Paragraphs>
  <Slides>11</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11</vt:i4>
      </vt:variant>
    </vt:vector>
  </HeadingPairs>
  <TitlesOfParts>
    <vt:vector size="18" baseType="lpstr">
      <vt:lpstr>Meiryo UI</vt:lpstr>
      <vt:lpstr>游ゴシック</vt:lpstr>
      <vt:lpstr>游ゴシック Light</vt:lpstr>
      <vt:lpstr>Aharoni</vt:lpstr>
      <vt:lpstr>Arial</vt:lpstr>
      <vt:lpstr>Rockwell Extra Bold</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日本工学院八王子専門学校</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G015A1347</dc:creator>
  <cp:lastModifiedBy>G015A1347</cp:lastModifiedBy>
  <cp:revision>63</cp:revision>
  <dcterms:created xsi:type="dcterms:W3CDTF">2017-04-16T15:48:22Z</dcterms:created>
  <dcterms:modified xsi:type="dcterms:W3CDTF">2017-04-19T00:46:16Z</dcterms:modified>
</cp:coreProperties>
</file>