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2" r:id="rId6"/>
    <p:sldId id="263"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09" autoAdjust="0"/>
    <p:restoredTop sz="94660"/>
  </p:normalViewPr>
  <p:slideViewPr>
    <p:cSldViewPr snapToGrid="0">
      <p:cViewPr varScale="1">
        <p:scale>
          <a:sx n="60" d="100"/>
          <a:sy n="60" d="100"/>
        </p:scale>
        <p:origin x="13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AF6BE0-AAC0-463B-A89F-458429E3B1BC}" type="datetimeFigureOut">
              <a:rPr kumimoji="1" lang="ja-JP" altLang="en-US" smtClean="0"/>
              <a:t>2017/4/14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F68747-1D9C-4951-9531-8AF318DBEF90}" type="slidenum">
              <a:rPr kumimoji="1" lang="ja-JP" altLang="en-US" smtClean="0"/>
              <a:t>‹#›</a:t>
            </a:fld>
            <a:endParaRPr kumimoji="1" lang="ja-JP" altLang="en-US"/>
          </a:p>
        </p:txBody>
      </p:sp>
    </p:spTree>
    <p:extLst>
      <p:ext uri="{BB962C8B-B14F-4D97-AF65-F5344CB8AC3E}">
        <p14:creationId xmlns:p14="http://schemas.microsoft.com/office/powerpoint/2010/main" val="291912573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AF68747-1D9C-4951-9531-8AF318DBEF90}" type="slidenum">
              <a:rPr kumimoji="1" lang="ja-JP" altLang="en-US" smtClean="0"/>
              <a:t>2</a:t>
            </a:fld>
            <a:endParaRPr kumimoji="1" lang="ja-JP" altLang="en-US"/>
          </a:p>
        </p:txBody>
      </p:sp>
    </p:spTree>
    <p:extLst>
      <p:ext uri="{BB962C8B-B14F-4D97-AF65-F5344CB8AC3E}">
        <p14:creationId xmlns:p14="http://schemas.microsoft.com/office/powerpoint/2010/main" val="2835052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DE2C6122-A115-4505-820D-E96E8728588A}" type="datetimeFigureOut">
              <a:rPr kumimoji="1" lang="ja-JP" altLang="en-US" smtClean="0"/>
              <a:t>2017/4/14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737EC7F-59C6-44F0-9EB6-F22CF51479BF}" type="slidenum">
              <a:rPr kumimoji="1" lang="ja-JP" altLang="en-US" smtClean="0"/>
              <a:t>‹#›</a:t>
            </a:fld>
            <a:endParaRPr kumimoji="1" lang="ja-JP" altLang="en-US"/>
          </a:p>
        </p:txBody>
      </p:sp>
    </p:spTree>
    <p:extLst>
      <p:ext uri="{BB962C8B-B14F-4D97-AF65-F5344CB8AC3E}">
        <p14:creationId xmlns:p14="http://schemas.microsoft.com/office/powerpoint/2010/main" val="245361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E2C6122-A115-4505-820D-E96E8728588A}" type="datetimeFigureOut">
              <a:rPr kumimoji="1" lang="ja-JP" altLang="en-US" smtClean="0"/>
              <a:t>2017/4/14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737EC7F-59C6-44F0-9EB6-F22CF51479BF}" type="slidenum">
              <a:rPr kumimoji="1" lang="ja-JP" altLang="en-US" smtClean="0"/>
              <a:t>‹#›</a:t>
            </a:fld>
            <a:endParaRPr kumimoji="1" lang="ja-JP" altLang="en-US"/>
          </a:p>
        </p:txBody>
      </p:sp>
    </p:spTree>
    <p:extLst>
      <p:ext uri="{BB962C8B-B14F-4D97-AF65-F5344CB8AC3E}">
        <p14:creationId xmlns:p14="http://schemas.microsoft.com/office/powerpoint/2010/main" val="2846296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E2C6122-A115-4505-820D-E96E8728588A}" type="datetimeFigureOut">
              <a:rPr kumimoji="1" lang="ja-JP" altLang="en-US" smtClean="0"/>
              <a:t>2017/4/14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737EC7F-59C6-44F0-9EB6-F22CF51479BF}" type="slidenum">
              <a:rPr kumimoji="1" lang="ja-JP" altLang="en-US" smtClean="0"/>
              <a:t>‹#›</a:t>
            </a:fld>
            <a:endParaRPr kumimoji="1" lang="ja-JP" altLang="en-US"/>
          </a:p>
        </p:txBody>
      </p:sp>
    </p:spTree>
    <p:extLst>
      <p:ext uri="{BB962C8B-B14F-4D97-AF65-F5344CB8AC3E}">
        <p14:creationId xmlns:p14="http://schemas.microsoft.com/office/powerpoint/2010/main" val="1631702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E2C6122-A115-4505-820D-E96E8728588A}" type="datetimeFigureOut">
              <a:rPr kumimoji="1" lang="ja-JP" altLang="en-US" smtClean="0"/>
              <a:t>2017/4/14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737EC7F-59C6-44F0-9EB6-F22CF51479BF}" type="slidenum">
              <a:rPr kumimoji="1" lang="ja-JP" altLang="en-US" smtClean="0"/>
              <a:t>‹#›</a:t>
            </a:fld>
            <a:endParaRPr kumimoji="1" lang="ja-JP" altLang="en-US"/>
          </a:p>
        </p:txBody>
      </p:sp>
    </p:spTree>
    <p:extLst>
      <p:ext uri="{BB962C8B-B14F-4D97-AF65-F5344CB8AC3E}">
        <p14:creationId xmlns:p14="http://schemas.microsoft.com/office/powerpoint/2010/main" val="1358682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E2C6122-A115-4505-820D-E96E8728588A}" type="datetimeFigureOut">
              <a:rPr kumimoji="1" lang="ja-JP" altLang="en-US" smtClean="0"/>
              <a:t>2017/4/14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737EC7F-59C6-44F0-9EB6-F22CF51479BF}" type="slidenum">
              <a:rPr kumimoji="1" lang="ja-JP" altLang="en-US" smtClean="0"/>
              <a:t>‹#›</a:t>
            </a:fld>
            <a:endParaRPr kumimoji="1" lang="ja-JP" altLang="en-US"/>
          </a:p>
        </p:txBody>
      </p:sp>
    </p:spTree>
    <p:extLst>
      <p:ext uri="{BB962C8B-B14F-4D97-AF65-F5344CB8AC3E}">
        <p14:creationId xmlns:p14="http://schemas.microsoft.com/office/powerpoint/2010/main" val="1744631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E2C6122-A115-4505-820D-E96E8728588A}" type="datetimeFigureOut">
              <a:rPr kumimoji="1" lang="ja-JP" altLang="en-US" smtClean="0"/>
              <a:t>2017/4/14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737EC7F-59C6-44F0-9EB6-F22CF51479BF}" type="slidenum">
              <a:rPr kumimoji="1" lang="ja-JP" altLang="en-US" smtClean="0"/>
              <a:t>‹#›</a:t>
            </a:fld>
            <a:endParaRPr kumimoji="1" lang="ja-JP" altLang="en-US"/>
          </a:p>
        </p:txBody>
      </p:sp>
    </p:spTree>
    <p:extLst>
      <p:ext uri="{BB962C8B-B14F-4D97-AF65-F5344CB8AC3E}">
        <p14:creationId xmlns:p14="http://schemas.microsoft.com/office/powerpoint/2010/main" val="1068561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E2C6122-A115-4505-820D-E96E8728588A}" type="datetimeFigureOut">
              <a:rPr kumimoji="1" lang="ja-JP" altLang="en-US" smtClean="0"/>
              <a:t>2017/4/14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737EC7F-59C6-44F0-9EB6-F22CF51479BF}" type="slidenum">
              <a:rPr kumimoji="1" lang="ja-JP" altLang="en-US" smtClean="0"/>
              <a:t>‹#›</a:t>
            </a:fld>
            <a:endParaRPr kumimoji="1" lang="ja-JP" altLang="en-US"/>
          </a:p>
        </p:txBody>
      </p:sp>
    </p:spTree>
    <p:extLst>
      <p:ext uri="{BB962C8B-B14F-4D97-AF65-F5344CB8AC3E}">
        <p14:creationId xmlns:p14="http://schemas.microsoft.com/office/powerpoint/2010/main" val="79435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E2C6122-A115-4505-820D-E96E8728588A}" type="datetimeFigureOut">
              <a:rPr kumimoji="1" lang="ja-JP" altLang="en-US" smtClean="0"/>
              <a:t>2017/4/14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737EC7F-59C6-44F0-9EB6-F22CF51479BF}" type="slidenum">
              <a:rPr kumimoji="1" lang="ja-JP" altLang="en-US" smtClean="0"/>
              <a:t>‹#›</a:t>
            </a:fld>
            <a:endParaRPr kumimoji="1" lang="ja-JP" altLang="en-US"/>
          </a:p>
        </p:txBody>
      </p:sp>
    </p:spTree>
    <p:extLst>
      <p:ext uri="{BB962C8B-B14F-4D97-AF65-F5344CB8AC3E}">
        <p14:creationId xmlns:p14="http://schemas.microsoft.com/office/powerpoint/2010/main" val="4210867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E2C6122-A115-4505-820D-E96E8728588A}" type="datetimeFigureOut">
              <a:rPr kumimoji="1" lang="ja-JP" altLang="en-US" smtClean="0"/>
              <a:t>2017/4/14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737EC7F-59C6-44F0-9EB6-F22CF51479BF}" type="slidenum">
              <a:rPr kumimoji="1" lang="ja-JP" altLang="en-US" smtClean="0"/>
              <a:t>‹#›</a:t>
            </a:fld>
            <a:endParaRPr kumimoji="1" lang="ja-JP" altLang="en-US"/>
          </a:p>
        </p:txBody>
      </p:sp>
    </p:spTree>
    <p:extLst>
      <p:ext uri="{BB962C8B-B14F-4D97-AF65-F5344CB8AC3E}">
        <p14:creationId xmlns:p14="http://schemas.microsoft.com/office/powerpoint/2010/main" val="1184725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E2C6122-A115-4505-820D-E96E8728588A}" type="datetimeFigureOut">
              <a:rPr kumimoji="1" lang="ja-JP" altLang="en-US" smtClean="0"/>
              <a:t>2017/4/14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737EC7F-59C6-44F0-9EB6-F22CF51479BF}" type="slidenum">
              <a:rPr kumimoji="1" lang="ja-JP" altLang="en-US" smtClean="0"/>
              <a:t>‹#›</a:t>
            </a:fld>
            <a:endParaRPr kumimoji="1" lang="ja-JP" altLang="en-US"/>
          </a:p>
        </p:txBody>
      </p:sp>
    </p:spTree>
    <p:extLst>
      <p:ext uri="{BB962C8B-B14F-4D97-AF65-F5344CB8AC3E}">
        <p14:creationId xmlns:p14="http://schemas.microsoft.com/office/powerpoint/2010/main" val="4169637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E2C6122-A115-4505-820D-E96E8728588A}" type="datetimeFigureOut">
              <a:rPr kumimoji="1" lang="ja-JP" altLang="en-US" smtClean="0"/>
              <a:t>2017/4/14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737EC7F-59C6-44F0-9EB6-F22CF51479BF}" type="slidenum">
              <a:rPr kumimoji="1" lang="ja-JP" altLang="en-US" smtClean="0"/>
              <a:t>‹#›</a:t>
            </a:fld>
            <a:endParaRPr kumimoji="1" lang="ja-JP" altLang="en-US"/>
          </a:p>
        </p:txBody>
      </p:sp>
    </p:spTree>
    <p:extLst>
      <p:ext uri="{BB962C8B-B14F-4D97-AF65-F5344CB8AC3E}">
        <p14:creationId xmlns:p14="http://schemas.microsoft.com/office/powerpoint/2010/main" val="967717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9000"/>
            <a:lum/>
          </a:blip>
          <a:srcRect/>
          <a:stretch>
            <a:fillRect/>
          </a:stretch>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C6122-A115-4505-820D-E96E8728588A}" type="datetimeFigureOut">
              <a:rPr kumimoji="1" lang="ja-JP" altLang="en-US" smtClean="0"/>
              <a:t>2017/4/14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7EC7F-59C6-44F0-9EB6-F22CF51479BF}" type="slidenum">
              <a:rPr kumimoji="1" lang="ja-JP" altLang="en-US" smtClean="0"/>
              <a:t>‹#›</a:t>
            </a:fld>
            <a:endParaRPr kumimoji="1" lang="ja-JP" altLang="en-US"/>
          </a:p>
        </p:txBody>
      </p:sp>
    </p:spTree>
    <p:extLst>
      <p:ext uri="{BB962C8B-B14F-4D97-AF65-F5344CB8AC3E}">
        <p14:creationId xmlns:p14="http://schemas.microsoft.com/office/powerpoint/2010/main" val="49052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image" Target="../media/image6.png"/><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9.png"/><Relationship Id="rId5" Type="http://schemas.openxmlformats.org/officeDocument/2006/relationships/image" Target="../media/image7.png"/><Relationship Id="rId10" Type="http://schemas.openxmlformats.org/officeDocument/2006/relationships/image" Target="../media/image3.png"/><Relationship Id="rId4" Type="http://schemas.openxmlformats.org/officeDocument/2006/relationships/image" Target="../media/image5.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152467" y="2353973"/>
            <a:ext cx="5520169" cy="830997"/>
          </a:xfrm>
          <a:prstGeom prst="rect">
            <a:avLst/>
          </a:prstGeom>
          <a:noFill/>
        </p:spPr>
        <p:txBody>
          <a:bodyPr wrap="square" rtlCol="0">
            <a:spAutoFit/>
          </a:bodyPr>
          <a:lstStyle/>
          <a:p>
            <a:r>
              <a:rPr kumimoji="1" lang="ja-JP" altLang="en-US" sz="4800" b="1" dirty="0" smtClean="0">
                <a:latin typeface="Meiryo UI" panose="020B0604030504040204" pitchFamily="50" charset="-128"/>
                <a:ea typeface="Meiryo UI" panose="020B0604030504040204" pitchFamily="50" charset="-128"/>
              </a:rPr>
              <a:t>北風と南風（仮</a:t>
            </a:r>
            <a:r>
              <a:rPr kumimoji="1" lang="ja-JP" altLang="en-US" sz="4000" b="1" dirty="0" smtClean="0">
                <a:latin typeface="Meiryo UI" panose="020B0604030504040204" pitchFamily="50" charset="-128"/>
                <a:ea typeface="Meiryo UI" panose="020B0604030504040204" pitchFamily="50" charset="-128"/>
              </a:rPr>
              <a:t>）</a:t>
            </a:r>
            <a:endParaRPr kumimoji="1" lang="en-US" altLang="ja-JP" sz="4000" b="1" dirty="0" smtClean="0">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8915254" y="4999799"/>
            <a:ext cx="2299424" cy="923330"/>
          </a:xfrm>
          <a:prstGeom prst="rect">
            <a:avLst/>
          </a:prstGeom>
          <a:noFill/>
          <a:ln>
            <a:solidFill>
              <a:schemeClr val="accent1">
                <a:shade val="50000"/>
              </a:schemeClr>
            </a:solidFill>
          </a:ln>
        </p:spPr>
        <p:txBody>
          <a:bodyPr wrap="square" rtlCol="0">
            <a:spAutoFit/>
          </a:bodyPr>
          <a:lstStyle/>
          <a:p>
            <a:r>
              <a:rPr lang="ja-JP" altLang="en-US" b="1" dirty="0" smtClean="0">
                <a:latin typeface="Meiryo UI" panose="020B0604030504040204" pitchFamily="50" charset="-128"/>
                <a:ea typeface="Meiryo UI" panose="020B0604030504040204" pitchFamily="50" charset="-128"/>
              </a:rPr>
              <a:t>プラットフォーム：ＰＣ</a:t>
            </a:r>
            <a:endParaRPr kumimoji="1" lang="en-US" altLang="ja-JP" b="1" dirty="0" smtClean="0">
              <a:latin typeface="Meiryo UI" panose="020B0604030504040204" pitchFamily="50" charset="-128"/>
              <a:ea typeface="Meiryo UI" panose="020B0604030504040204" pitchFamily="50" charset="-128"/>
            </a:endParaRPr>
          </a:p>
          <a:p>
            <a:r>
              <a:rPr lang="ja-JP" altLang="en-US" b="1" dirty="0" smtClean="0">
                <a:latin typeface="Meiryo UI" panose="020B0604030504040204" pitchFamily="50" charset="-128"/>
                <a:ea typeface="Meiryo UI" panose="020B0604030504040204" pitchFamily="50" charset="-128"/>
              </a:rPr>
              <a:t>プレイ人数：２人</a:t>
            </a:r>
            <a:endParaRPr lang="en-US" altLang="ja-JP" b="1" dirty="0" smtClean="0">
              <a:latin typeface="Meiryo UI" panose="020B0604030504040204" pitchFamily="50" charset="-128"/>
              <a:ea typeface="Meiryo UI" panose="020B0604030504040204" pitchFamily="50" charset="-128"/>
            </a:endParaRPr>
          </a:p>
          <a:p>
            <a:r>
              <a:rPr lang="ja-JP" altLang="en-US" b="1" dirty="0" smtClean="0">
                <a:latin typeface="Meiryo UI" panose="020B0604030504040204" pitchFamily="50" charset="-128"/>
                <a:ea typeface="Meiryo UI" panose="020B0604030504040204" pitchFamily="50" charset="-128"/>
              </a:rPr>
              <a:t>ジャンル：アクション　</a:t>
            </a:r>
            <a:endParaRPr lang="en-US" altLang="ja-JP" b="1"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98638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角丸四角形 22"/>
          <p:cNvSpPr/>
          <p:nvPr/>
        </p:nvSpPr>
        <p:spPr>
          <a:xfrm rot="5400000">
            <a:off x="6449903" y="1032617"/>
            <a:ext cx="5596012" cy="5500254"/>
          </a:xfrm>
          <a:prstGeom prst="roundRect">
            <a:avLst/>
          </a:prstGeom>
          <a:solidFill>
            <a:schemeClr val="accent6"/>
          </a:solidFill>
          <a:ln w="539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図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390756">
            <a:off x="8350186" y="1789120"/>
            <a:ext cx="1172164" cy="2989867"/>
          </a:xfrm>
          <a:prstGeom prst="rect">
            <a:avLst/>
          </a:prstGeom>
        </p:spPr>
      </p:pic>
      <p:pic>
        <p:nvPicPr>
          <p:cNvPr id="30" name="図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8358" y="4672531"/>
            <a:ext cx="1172164" cy="1172164"/>
          </a:xfrm>
          <a:prstGeom prst="rect">
            <a:avLst/>
          </a:prstGeom>
        </p:spPr>
      </p:pic>
      <p:pic>
        <p:nvPicPr>
          <p:cNvPr id="19" name="図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8259" y="2033030"/>
            <a:ext cx="1373333" cy="1373333"/>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85433" y="2886082"/>
            <a:ext cx="1935964" cy="1935964"/>
          </a:xfrm>
          <a:prstGeom prst="rect">
            <a:avLst/>
          </a:prstGeom>
        </p:spPr>
      </p:pic>
      <p:sp>
        <p:nvSpPr>
          <p:cNvPr id="15" name="角丸四角形 14"/>
          <p:cNvSpPr/>
          <p:nvPr/>
        </p:nvSpPr>
        <p:spPr>
          <a:xfrm>
            <a:off x="234463" y="984738"/>
            <a:ext cx="6128151" cy="2461847"/>
          </a:xfrm>
          <a:prstGeom prst="roundRect">
            <a:avLst/>
          </a:prstGeom>
          <a:solidFill>
            <a:schemeClr val="accent6"/>
          </a:solidFill>
          <a:ln w="539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5551" y="1638698"/>
            <a:ext cx="1323975" cy="1323975"/>
          </a:xfrm>
          <a:prstGeom prst="rect">
            <a:avLst/>
          </a:prstGeom>
        </p:spPr>
      </p:pic>
      <p:pic>
        <p:nvPicPr>
          <p:cNvPr id="3" name="図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778" y="1467248"/>
            <a:ext cx="1495425" cy="1495425"/>
          </a:xfrm>
          <a:prstGeom prst="rect">
            <a:avLst/>
          </a:prstGeom>
        </p:spPr>
      </p:pic>
      <p:pic>
        <p:nvPicPr>
          <p:cNvPr id="4" name="図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83499" y="1500967"/>
            <a:ext cx="1345407" cy="1345407"/>
          </a:xfrm>
          <a:prstGeom prst="rect">
            <a:avLst/>
          </a:prstGeom>
        </p:spPr>
      </p:pic>
      <p:sp>
        <p:nvSpPr>
          <p:cNvPr id="9" name="テキスト ボックス 8"/>
          <p:cNvSpPr txBox="1"/>
          <p:nvPr/>
        </p:nvSpPr>
        <p:spPr>
          <a:xfrm>
            <a:off x="0" y="0"/>
            <a:ext cx="2883499" cy="707886"/>
          </a:xfrm>
          <a:prstGeom prst="rect">
            <a:avLst/>
          </a:prstGeom>
          <a:solidFill>
            <a:schemeClr val="tx1"/>
          </a:solidFill>
        </p:spPr>
        <p:txBody>
          <a:bodyPr wrap="square" rtlCol="0">
            <a:spAutoFit/>
          </a:bodyPr>
          <a:lstStyle/>
          <a:p>
            <a:r>
              <a:rPr kumimoji="1" lang="ja-JP" altLang="en-US" sz="4000" b="1" dirty="0" smtClean="0">
                <a:solidFill>
                  <a:schemeClr val="bg1"/>
                </a:solidFill>
                <a:latin typeface="Meiryo UI" panose="020B0604030504040204" pitchFamily="50" charset="-128"/>
                <a:ea typeface="Meiryo UI" panose="020B0604030504040204" pitchFamily="50" charset="-128"/>
              </a:rPr>
              <a:t>ゲームの流れ</a:t>
            </a:r>
            <a:endParaRPr kumimoji="1" lang="ja-JP" altLang="en-US" sz="4000" b="1" dirty="0">
              <a:solidFill>
                <a:schemeClr val="bg1"/>
              </a:solidFill>
              <a:latin typeface="Meiryo UI" panose="020B0604030504040204" pitchFamily="50" charset="-128"/>
              <a:ea typeface="Meiryo UI" panose="020B0604030504040204" pitchFamily="50" charset="-128"/>
            </a:endParaRPr>
          </a:p>
        </p:txBody>
      </p:sp>
      <p:sp>
        <p:nvSpPr>
          <p:cNvPr id="10" name="テキスト ボックス 9"/>
          <p:cNvSpPr txBox="1"/>
          <p:nvPr/>
        </p:nvSpPr>
        <p:spPr>
          <a:xfrm>
            <a:off x="1388075" y="2894275"/>
            <a:ext cx="674108" cy="369332"/>
          </a:xfrm>
          <a:prstGeom prst="rect">
            <a:avLst/>
          </a:prstGeom>
          <a:solidFill>
            <a:schemeClr val="bg1"/>
          </a:solidFill>
          <a:ln w="57150">
            <a:solidFill>
              <a:schemeClr val="accent1">
                <a:lumMod val="75000"/>
              </a:schemeClr>
            </a:solidFill>
          </a:ln>
        </p:spPr>
        <p:txBody>
          <a:bodyPr wrap="square" rtlCol="0">
            <a:spAutoFit/>
          </a:bodyPr>
          <a:lstStyle/>
          <a:p>
            <a:r>
              <a:rPr kumimoji="1" lang="ja-JP" altLang="en-US" b="1" dirty="0" smtClean="0">
                <a:latin typeface="Meiryo UI" panose="020B0604030504040204" pitchFamily="50" charset="-128"/>
                <a:ea typeface="Meiryo UI" panose="020B0604030504040204" pitchFamily="50" charset="-128"/>
              </a:rPr>
              <a:t>北風</a:t>
            </a:r>
            <a:endParaRPr kumimoji="1" lang="ja-JP" altLang="en-US" b="1" dirty="0">
              <a:latin typeface="Meiryo UI" panose="020B0604030504040204" pitchFamily="50" charset="-128"/>
              <a:ea typeface="Meiryo UI" panose="020B0604030504040204" pitchFamily="50" charset="-128"/>
            </a:endParaRPr>
          </a:p>
        </p:txBody>
      </p:sp>
      <p:sp>
        <p:nvSpPr>
          <p:cNvPr id="11" name="テキスト ボックス 10"/>
          <p:cNvSpPr txBox="1"/>
          <p:nvPr/>
        </p:nvSpPr>
        <p:spPr>
          <a:xfrm>
            <a:off x="4790969" y="2950823"/>
            <a:ext cx="646763" cy="369332"/>
          </a:xfrm>
          <a:prstGeom prst="rect">
            <a:avLst/>
          </a:prstGeom>
          <a:solidFill>
            <a:schemeClr val="bg1"/>
          </a:solidFill>
          <a:ln w="57150">
            <a:solidFill>
              <a:schemeClr val="accent1">
                <a:lumMod val="75000"/>
              </a:schemeClr>
            </a:solidFill>
          </a:ln>
        </p:spPr>
        <p:txBody>
          <a:bodyPr wrap="square" rtlCol="0">
            <a:spAutoFit/>
          </a:bodyPr>
          <a:lstStyle/>
          <a:p>
            <a:r>
              <a:rPr kumimoji="1" lang="ja-JP" altLang="en-US" b="1" dirty="0" smtClean="0">
                <a:latin typeface="Meiryo UI" panose="020B0604030504040204" pitchFamily="50" charset="-128"/>
                <a:ea typeface="Meiryo UI" panose="020B0604030504040204" pitchFamily="50" charset="-128"/>
              </a:rPr>
              <a:t>南風</a:t>
            </a:r>
            <a:endParaRPr kumimoji="1" lang="ja-JP" altLang="en-US" b="1" dirty="0">
              <a:latin typeface="Meiryo UI" panose="020B0604030504040204" pitchFamily="50" charset="-128"/>
              <a:ea typeface="Meiryo UI" panose="020B0604030504040204" pitchFamily="50" charset="-128"/>
            </a:endParaRPr>
          </a:p>
        </p:txBody>
      </p:sp>
      <p:pic>
        <p:nvPicPr>
          <p:cNvPr id="12" name="図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5847012">
            <a:off x="2129636" y="1153177"/>
            <a:ext cx="609600" cy="2040989"/>
          </a:xfrm>
          <a:prstGeom prst="rect">
            <a:avLst/>
          </a:prstGeom>
        </p:spPr>
      </p:pic>
      <p:pic>
        <p:nvPicPr>
          <p:cNvPr id="13" name="図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894334">
            <a:off x="4308797" y="1102012"/>
            <a:ext cx="609600" cy="2250947"/>
          </a:xfrm>
          <a:prstGeom prst="rect">
            <a:avLst/>
          </a:prstGeom>
        </p:spPr>
      </p:pic>
      <p:sp>
        <p:nvSpPr>
          <p:cNvPr id="14" name="テキスト ボックス 13"/>
          <p:cNvSpPr txBox="1"/>
          <p:nvPr/>
        </p:nvSpPr>
        <p:spPr>
          <a:xfrm>
            <a:off x="582778" y="708063"/>
            <a:ext cx="5342511" cy="523220"/>
          </a:xfrm>
          <a:prstGeom prst="rect">
            <a:avLst/>
          </a:prstGeom>
          <a:solidFill>
            <a:schemeClr val="bg1"/>
          </a:solidFill>
          <a:ln w="60325">
            <a:solidFill>
              <a:schemeClr val="accent5"/>
            </a:solidFill>
          </a:ln>
        </p:spPr>
        <p:txBody>
          <a:bodyPr wrap="square" rtlCol="0">
            <a:spAutoFit/>
          </a:bodyPr>
          <a:lstStyle/>
          <a:p>
            <a:r>
              <a:rPr kumimoji="1" lang="en-US" altLang="ja-JP" sz="2800" b="1" dirty="0" smtClean="0">
                <a:latin typeface="Meiryo UI" panose="020B0604030504040204" pitchFamily="50" charset="-128"/>
                <a:ea typeface="Meiryo UI" panose="020B0604030504040204" pitchFamily="50" charset="-128"/>
              </a:rPr>
              <a:t>1.</a:t>
            </a:r>
            <a:r>
              <a:rPr kumimoji="1" lang="ja-JP" altLang="en-US" sz="2800" b="1" dirty="0" smtClean="0">
                <a:latin typeface="Meiryo UI" panose="020B0604030504040204" pitchFamily="50" charset="-128"/>
                <a:ea typeface="Meiryo UI" panose="020B0604030504040204" pitchFamily="50" charset="-128"/>
              </a:rPr>
              <a:t>北風と南風で挟んで雷雲を作る</a:t>
            </a:r>
            <a:endParaRPr kumimoji="1" lang="ja-JP" altLang="en-US" sz="2800" b="1" dirty="0">
              <a:latin typeface="Meiryo UI" panose="020B0604030504040204" pitchFamily="50" charset="-128"/>
              <a:ea typeface="Meiryo UI" panose="020B0604030504040204" pitchFamily="50" charset="-128"/>
            </a:endParaRPr>
          </a:p>
        </p:txBody>
      </p:sp>
      <p:sp>
        <p:nvSpPr>
          <p:cNvPr id="16" name="角丸四角形 15"/>
          <p:cNvSpPr/>
          <p:nvPr/>
        </p:nvSpPr>
        <p:spPr>
          <a:xfrm>
            <a:off x="257823" y="3812904"/>
            <a:ext cx="5960903" cy="2767846"/>
          </a:xfrm>
          <a:prstGeom prst="roundRect">
            <a:avLst/>
          </a:prstGeom>
          <a:solidFill>
            <a:schemeClr val="accent6"/>
          </a:solidFill>
          <a:ln w="539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30767" y="5030680"/>
            <a:ext cx="593116" cy="1204768"/>
          </a:xfrm>
          <a:prstGeom prst="rect">
            <a:avLst/>
          </a:prstGeom>
        </p:spPr>
      </p:pic>
      <p:pic>
        <p:nvPicPr>
          <p:cNvPr id="18" name="図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73899" y="4050132"/>
            <a:ext cx="1345407" cy="1345407"/>
          </a:xfrm>
          <a:prstGeom prst="rect">
            <a:avLst/>
          </a:prstGeom>
        </p:spPr>
      </p:pic>
      <p:pic>
        <p:nvPicPr>
          <p:cNvPr id="20" name="図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69763" y="5258613"/>
            <a:ext cx="976835" cy="976835"/>
          </a:xfrm>
          <a:prstGeom prst="rect">
            <a:avLst/>
          </a:prstGeom>
        </p:spPr>
      </p:pic>
      <p:pic>
        <p:nvPicPr>
          <p:cNvPr id="21" name="図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0660" y="5330133"/>
            <a:ext cx="939595" cy="939595"/>
          </a:xfrm>
          <a:prstGeom prst="rect">
            <a:avLst/>
          </a:prstGeom>
        </p:spPr>
      </p:pic>
      <p:sp>
        <p:nvSpPr>
          <p:cNvPr id="22" name="テキスト ボックス 21"/>
          <p:cNvSpPr txBox="1"/>
          <p:nvPr/>
        </p:nvSpPr>
        <p:spPr>
          <a:xfrm>
            <a:off x="756561" y="3563056"/>
            <a:ext cx="3971107" cy="523220"/>
          </a:xfrm>
          <a:prstGeom prst="rect">
            <a:avLst/>
          </a:prstGeom>
          <a:solidFill>
            <a:schemeClr val="bg1"/>
          </a:solidFill>
          <a:ln w="60325">
            <a:solidFill>
              <a:schemeClr val="accent5"/>
            </a:solidFill>
          </a:ln>
        </p:spPr>
        <p:txBody>
          <a:bodyPr wrap="square" rtlCol="0">
            <a:spAutoFit/>
          </a:bodyPr>
          <a:lstStyle/>
          <a:p>
            <a:r>
              <a:rPr lang="en-US" altLang="ja-JP" sz="2800" b="1" dirty="0" smtClean="0">
                <a:latin typeface="Meiryo UI" panose="020B0604030504040204" pitchFamily="50" charset="-128"/>
                <a:ea typeface="Meiryo UI" panose="020B0604030504040204" pitchFamily="50" charset="-128"/>
              </a:rPr>
              <a:t>2.</a:t>
            </a:r>
            <a:r>
              <a:rPr lang="ja-JP" altLang="en-US" sz="2800" b="1" dirty="0" smtClean="0">
                <a:latin typeface="Meiryo UI" panose="020B0604030504040204" pitchFamily="50" charset="-128"/>
                <a:ea typeface="Meiryo UI" panose="020B0604030504040204" pitchFamily="50" charset="-128"/>
              </a:rPr>
              <a:t>避雷針（木）を設置</a:t>
            </a:r>
            <a:endParaRPr lang="en-US" altLang="ja-JP" sz="2800" b="1" dirty="0" smtClean="0">
              <a:latin typeface="Meiryo UI" panose="020B0604030504040204" pitchFamily="50" charset="-128"/>
              <a:ea typeface="Meiryo UI" panose="020B0604030504040204" pitchFamily="50" charset="-128"/>
            </a:endParaRPr>
          </a:p>
        </p:txBody>
      </p:sp>
      <p:pic>
        <p:nvPicPr>
          <p:cNvPr id="26" name="図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42863" y="4822046"/>
            <a:ext cx="593116" cy="1204768"/>
          </a:xfrm>
          <a:prstGeom prst="rect">
            <a:avLst/>
          </a:prstGeom>
        </p:spPr>
      </p:pic>
      <p:pic>
        <p:nvPicPr>
          <p:cNvPr id="27" name="図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39421" y="5007247"/>
            <a:ext cx="976835" cy="976835"/>
          </a:xfrm>
          <a:prstGeom prst="rect">
            <a:avLst/>
          </a:prstGeom>
        </p:spPr>
      </p:pic>
      <p:pic>
        <p:nvPicPr>
          <p:cNvPr id="29" name="図 2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96994" y="1459490"/>
            <a:ext cx="1639416" cy="1345407"/>
          </a:xfrm>
          <a:prstGeom prst="rect">
            <a:avLst/>
          </a:prstGeom>
        </p:spPr>
      </p:pic>
      <p:pic>
        <p:nvPicPr>
          <p:cNvPr id="6" name="図 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635964">
            <a:off x="9194534" y="3112797"/>
            <a:ext cx="1521385" cy="1521385"/>
          </a:xfrm>
          <a:prstGeom prst="rect">
            <a:avLst/>
          </a:prstGeom>
        </p:spPr>
      </p:pic>
      <p:sp>
        <p:nvSpPr>
          <p:cNvPr id="34" name="テキスト ボックス 33"/>
          <p:cNvSpPr txBox="1"/>
          <p:nvPr/>
        </p:nvSpPr>
        <p:spPr>
          <a:xfrm>
            <a:off x="6497782" y="862822"/>
            <a:ext cx="5287107" cy="523220"/>
          </a:xfrm>
          <a:prstGeom prst="rect">
            <a:avLst/>
          </a:prstGeom>
          <a:solidFill>
            <a:schemeClr val="bg1"/>
          </a:solidFill>
          <a:ln w="60325">
            <a:solidFill>
              <a:schemeClr val="accent5"/>
            </a:solidFill>
          </a:ln>
        </p:spPr>
        <p:txBody>
          <a:bodyPr wrap="square" rtlCol="0">
            <a:spAutoFit/>
          </a:bodyPr>
          <a:lstStyle/>
          <a:p>
            <a:r>
              <a:rPr lang="en-US" altLang="ja-JP" sz="2800" b="1" dirty="0" smtClean="0">
                <a:latin typeface="Meiryo UI" panose="020B0604030504040204" pitchFamily="50" charset="-128"/>
                <a:ea typeface="Meiryo UI" panose="020B0604030504040204" pitchFamily="50" charset="-128"/>
              </a:rPr>
              <a:t>3.</a:t>
            </a:r>
            <a:r>
              <a:rPr lang="ja-JP" altLang="en-US" sz="2800" b="1" dirty="0" smtClean="0">
                <a:latin typeface="Meiryo UI" panose="020B0604030504040204" pitchFamily="50" charset="-128"/>
                <a:ea typeface="Meiryo UI" panose="020B0604030504040204" pitchFamily="50" charset="-128"/>
              </a:rPr>
              <a:t>雷雲と避雷針で敵を挟んで攻撃</a:t>
            </a:r>
            <a:endParaRPr kumimoji="1" lang="ja-JP" altLang="en-US" sz="2800" b="1" dirty="0">
              <a:latin typeface="Meiryo UI" panose="020B0604030504040204" pitchFamily="50" charset="-128"/>
              <a:ea typeface="Meiryo UI" panose="020B0604030504040204" pitchFamily="50" charset="-128"/>
            </a:endParaRPr>
          </a:p>
        </p:txBody>
      </p:sp>
      <p:sp>
        <p:nvSpPr>
          <p:cNvPr id="35" name="テキスト ボックス 34"/>
          <p:cNvSpPr txBox="1"/>
          <p:nvPr/>
        </p:nvSpPr>
        <p:spPr>
          <a:xfrm>
            <a:off x="6551652" y="3428801"/>
            <a:ext cx="2266593" cy="707886"/>
          </a:xfrm>
          <a:prstGeom prst="rect">
            <a:avLst/>
          </a:prstGeom>
          <a:solidFill>
            <a:schemeClr val="bg1"/>
          </a:solidFill>
          <a:ln w="60325">
            <a:solidFill>
              <a:schemeClr val="accent5"/>
            </a:solidFill>
          </a:ln>
        </p:spPr>
        <p:txBody>
          <a:bodyPr wrap="square" rtlCol="0">
            <a:spAutoFit/>
          </a:bodyPr>
          <a:lstStyle/>
          <a:p>
            <a:r>
              <a:rPr kumimoji="1" lang="ja-JP" altLang="en-US" sz="2000" b="1" dirty="0" smtClean="0">
                <a:latin typeface="Meiryo UI" panose="020B0604030504040204" pitchFamily="50" charset="-128"/>
                <a:ea typeface="Meiryo UI" panose="020B0604030504040204" pitchFamily="50" charset="-128"/>
              </a:rPr>
              <a:t>雷雲は避雷針に</a:t>
            </a:r>
            <a:endParaRPr kumimoji="1" lang="en-US" altLang="ja-JP" sz="2000" b="1" dirty="0" smtClean="0">
              <a:latin typeface="Meiryo UI" panose="020B0604030504040204" pitchFamily="50" charset="-128"/>
              <a:ea typeface="Meiryo UI" panose="020B0604030504040204" pitchFamily="50" charset="-128"/>
            </a:endParaRPr>
          </a:p>
          <a:p>
            <a:r>
              <a:rPr kumimoji="1" lang="ja-JP" altLang="en-US" sz="2000" b="1" dirty="0" smtClean="0">
                <a:latin typeface="Meiryo UI" panose="020B0604030504040204" pitchFamily="50" charset="-128"/>
                <a:ea typeface="Meiryo UI" panose="020B0604030504040204" pitchFamily="50" charset="-128"/>
              </a:rPr>
              <a:t>誘導されて雷を放つ</a:t>
            </a:r>
            <a:endParaRPr kumimoji="1" lang="ja-JP" altLang="en-US" sz="2000" b="1" dirty="0">
              <a:latin typeface="Meiryo UI" panose="020B0604030504040204" pitchFamily="50" charset="-128"/>
              <a:ea typeface="Meiryo UI" panose="020B0604030504040204" pitchFamily="50" charset="-128"/>
            </a:endParaRPr>
          </a:p>
        </p:txBody>
      </p:sp>
      <p:sp>
        <p:nvSpPr>
          <p:cNvPr id="36" name="テキスト ボックス 35"/>
          <p:cNvSpPr txBox="1"/>
          <p:nvPr/>
        </p:nvSpPr>
        <p:spPr>
          <a:xfrm>
            <a:off x="6992961" y="6119353"/>
            <a:ext cx="4509895" cy="523220"/>
          </a:xfrm>
          <a:prstGeom prst="rect">
            <a:avLst/>
          </a:prstGeom>
          <a:solidFill>
            <a:schemeClr val="bg1"/>
          </a:solidFill>
          <a:ln w="60325">
            <a:solidFill>
              <a:schemeClr val="accent5"/>
            </a:solidFill>
          </a:ln>
        </p:spPr>
        <p:txBody>
          <a:bodyPr wrap="square" rtlCol="0">
            <a:spAutoFit/>
          </a:bodyPr>
          <a:lstStyle/>
          <a:p>
            <a:r>
              <a:rPr kumimoji="1" lang="ja-JP" altLang="en-US" sz="2800" b="1" dirty="0" smtClean="0">
                <a:latin typeface="Meiryo UI" panose="020B0604030504040204" pitchFamily="50" charset="-128"/>
                <a:ea typeface="Meiryo UI" panose="020B0604030504040204" pitchFamily="50" charset="-128"/>
              </a:rPr>
              <a:t>全ての敵を倒すとゲームクリア</a:t>
            </a:r>
            <a:endParaRPr kumimoji="1" lang="ja-JP" altLang="en-US" sz="28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603151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角丸四角形 16"/>
          <p:cNvSpPr/>
          <p:nvPr/>
        </p:nvSpPr>
        <p:spPr>
          <a:xfrm>
            <a:off x="6240025" y="1811313"/>
            <a:ext cx="5758011" cy="3158836"/>
          </a:xfrm>
          <a:prstGeom prst="roundRect">
            <a:avLst/>
          </a:prstGeom>
          <a:solidFill>
            <a:schemeClr val="accent6"/>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p:cNvSpPr/>
          <p:nvPr/>
        </p:nvSpPr>
        <p:spPr>
          <a:xfrm>
            <a:off x="214289" y="1704108"/>
            <a:ext cx="5743166" cy="3158836"/>
          </a:xfrm>
          <a:prstGeom prst="roundRect">
            <a:avLst/>
          </a:prstGeom>
          <a:solidFill>
            <a:schemeClr val="accent6"/>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0" y="0"/>
            <a:ext cx="3643594" cy="707886"/>
          </a:xfrm>
          <a:prstGeom prst="rect">
            <a:avLst/>
          </a:prstGeom>
          <a:solidFill>
            <a:schemeClr val="tx1"/>
          </a:solidFill>
        </p:spPr>
        <p:txBody>
          <a:bodyPr wrap="square" rtlCol="0">
            <a:spAutoFit/>
          </a:bodyPr>
          <a:lstStyle/>
          <a:p>
            <a:r>
              <a:rPr kumimoji="1" lang="ja-JP" altLang="en-US" sz="4000" b="1" dirty="0" smtClean="0">
                <a:solidFill>
                  <a:schemeClr val="bg1"/>
                </a:solidFill>
                <a:latin typeface="Meiryo UI" panose="020B0604030504040204" pitchFamily="50" charset="-128"/>
                <a:ea typeface="Meiryo UI" panose="020B0604030504040204" pitchFamily="50" charset="-128"/>
              </a:rPr>
              <a:t>ゲーム</a:t>
            </a:r>
            <a:r>
              <a:rPr lang="ja-JP" altLang="en-US" sz="4000" b="1" dirty="0" smtClean="0">
                <a:solidFill>
                  <a:schemeClr val="bg1"/>
                </a:solidFill>
                <a:latin typeface="Meiryo UI" panose="020B0604030504040204" pitchFamily="50" charset="-128"/>
                <a:ea typeface="Meiryo UI" panose="020B0604030504040204" pitchFamily="50" charset="-128"/>
              </a:rPr>
              <a:t>システム１</a:t>
            </a:r>
            <a:endParaRPr kumimoji="1" lang="ja-JP" altLang="en-US" sz="4000" b="1" dirty="0">
              <a:solidFill>
                <a:schemeClr val="bg1"/>
              </a:solidFill>
              <a:latin typeface="Meiryo UI" panose="020B0604030504040204" pitchFamily="50" charset="-128"/>
              <a:ea typeface="Meiryo UI" panose="020B0604030504040204" pitchFamily="50" charset="-128"/>
            </a:endParaRP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1008" y="3113683"/>
            <a:ext cx="1373333" cy="1373333"/>
          </a:xfrm>
          <a:prstGeom prst="rect">
            <a:avLst/>
          </a:prstGeom>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527" y="2547901"/>
            <a:ext cx="1495425" cy="1495425"/>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1008" y="2581620"/>
            <a:ext cx="1520648" cy="1345407"/>
          </a:xfrm>
          <a:prstGeom prst="rect">
            <a:avLst/>
          </a:prstGeom>
        </p:spPr>
      </p:pic>
      <p:sp>
        <p:nvSpPr>
          <p:cNvPr id="7" name="テキスト ボックス 6"/>
          <p:cNvSpPr txBox="1"/>
          <p:nvPr/>
        </p:nvSpPr>
        <p:spPr>
          <a:xfrm>
            <a:off x="2845770" y="2383155"/>
            <a:ext cx="700993" cy="369332"/>
          </a:xfrm>
          <a:prstGeom prst="rect">
            <a:avLst/>
          </a:prstGeom>
          <a:noFill/>
        </p:spPr>
        <p:txBody>
          <a:bodyPr wrap="square" rtlCol="0">
            <a:spAutoFit/>
          </a:bodyPr>
          <a:lstStyle/>
          <a:p>
            <a:r>
              <a:rPr lang="ja-JP" altLang="en-US" b="1" dirty="0">
                <a:latin typeface="Meiryo UI" panose="020B0604030504040204" pitchFamily="50" charset="-128"/>
                <a:ea typeface="Meiryo UI" panose="020B0604030504040204" pitchFamily="50" charset="-128"/>
              </a:rPr>
              <a:t>雷雲</a:t>
            </a:r>
            <a:endParaRPr kumimoji="1" lang="ja-JP" altLang="en-US" b="1" dirty="0">
              <a:latin typeface="Meiryo UI" panose="020B0604030504040204" pitchFamily="50" charset="-128"/>
              <a:ea typeface="Meiryo UI" panose="020B0604030504040204" pitchFamily="50" charset="-128"/>
            </a:endParaRPr>
          </a:p>
        </p:txBody>
      </p:sp>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847012">
            <a:off x="1782385" y="2233830"/>
            <a:ext cx="609600" cy="2040989"/>
          </a:xfrm>
          <a:prstGeom prst="rect">
            <a:avLst/>
          </a:prstGeom>
        </p:spPr>
      </p:pic>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894334">
            <a:off x="3961546" y="2182665"/>
            <a:ext cx="609600" cy="2250947"/>
          </a:xfrm>
          <a:prstGeom prst="rect">
            <a:avLst/>
          </a:prstGeom>
        </p:spPr>
      </p:pic>
      <p:pic>
        <p:nvPicPr>
          <p:cNvPr id="10" name="図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16050" y="2650953"/>
            <a:ext cx="1323975" cy="1323975"/>
          </a:xfrm>
          <a:prstGeom prst="rect">
            <a:avLst/>
          </a:prstGeom>
        </p:spPr>
      </p:pic>
      <p:sp>
        <p:nvSpPr>
          <p:cNvPr id="11" name="テキスト ボックス 10"/>
          <p:cNvSpPr txBox="1"/>
          <p:nvPr/>
        </p:nvSpPr>
        <p:spPr>
          <a:xfrm>
            <a:off x="920804" y="1357437"/>
            <a:ext cx="4330135" cy="830997"/>
          </a:xfrm>
          <a:prstGeom prst="rect">
            <a:avLst/>
          </a:prstGeom>
          <a:solidFill>
            <a:schemeClr val="bg1"/>
          </a:solidFill>
          <a:ln w="60325">
            <a:solidFill>
              <a:schemeClr val="accent5"/>
            </a:solidFill>
          </a:ln>
        </p:spPr>
        <p:txBody>
          <a:bodyPr wrap="square" rtlCol="0">
            <a:spAutoFit/>
          </a:bodyPr>
          <a:lstStyle/>
          <a:p>
            <a:r>
              <a:rPr lang="ja-JP" altLang="en-US" sz="2400" b="1" dirty="0" smtClean="0">
                <a:latin typeface="Meiryo UI" panose="020B0604030504040204" pitchFamily="50" charset="-128"/>
                <a:ea typeface="Meiryo UI" panose="020B0604030504040204" pitchFamily="50" charset="-128"/>
              </a:rPr>
              <a:t>プレイヤーはお互い向き合って</a:t>
            </a:r>
            <a:endParaRPr lang="en-US" altLang="ja-JP" sz="2400" b="1" dirty="0" smtClean="0">
              <a:latin typeface="Meiryo UI" panose="020B0604030504040204" pitchFamily="50" charset="-128"/>
              <a:ea typeface="Meiryo UI" panose="020B0604030504040204" pitchFamily="50" charset="-128"/>
            </a:endParaRPr>
          </a:p>
          <a:p>
            <a:r>
              <a:rPr lang="ja-JP" altLang="en-US" sz="2400" b="1" dirty="0" smtClean="0">
                <a:latin typeface="Meiryo UI" panose="020B0604030504040204" pitchFamily="50" charset="-128"/>
                <a:ea typeface="Meiryo UI" panose="020B0604030504040204" pitchFamily="50" charset="-128"/>
              </a:rPr>
              <a:t>風を挟むことで雷雲を作る</a:t>
            </a:r>
            <a:endParaRPr kumimoji="1" lang="ja-JP" altLang="en-US" sz="2400" b="1" dirty="0">
              <a:latin typeface="Meiryo UI" panose="020B0604030504040204" pitchFamily="50" charset="-128"/>
              <a:ea typeface="Meiryo UI" panose="020B0604030504040204" pitchFamily="50" charset="-128"/>
            </a:endParaRPr>
          </a:p>
        </p:txBody>
      </p:sp>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52975">
            <a:off x="6165217" y="2515379"/>
            <a:ext cx="1495425" cy="1495425"/>
          </a:xfrm>
          <a:prstGeom prst="rect">
            <a:avLst/>
          </a:prstGeom>
        </p:spPr>
      </p:pic>
      <p:pic>
        <p:nvPicPr>
          <p:cNvPr id="14" name="図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5400000">
            <a:off x="7333931" y="1861452"/>
            <a:ext cx="578864" cy="2844148"/>
          </a:xfrm>
          <a:prstGeom prst="rect">
            <a:avLst/>
          </a:prstGeom>
        </p:spPr>
      </p:pic>
      <p:sp>
        <p:nvSpPr>
          <p:cNvPr id="16" name="テキスト ボックス 15"/>
          <p:cNvSpPr txBox="1"/>
          <p:nvPr/>
        </p:nvSpPr>
        <p:spPr>
          <a:xfrm>
            <a:off x="6844196" y="1397672"/>
            <a:ext cx="4765605" cy="830997"/>
          </a:xfrm>
          <a:prstGeom prst="rect">
            <a:avLst/>
          </a:prstGeom>
          <a:solidFill>
            <a:schemeClr val="bg1"/>
          </a:solidFill>
          <a:ln w="60325">
            <a:solidFill>
              <a:schemeClr val="accent5"/>
            </a:solidFill>
          </a:ln>
        </p:spPr>
        <p:txBody>
          <a:bodyPr wrap="square" rtlCol="0">
            <a:spAutoFit/>
          </a:bodyPr>
          <a:lstStyle/>
          <a:p>
            <a:r>
              <a:rPr kumimoji="1" lang="ja-JP" altLang="en-US" sz="2400" b="1" dirty="0" smtClean="0">
                <a:latin typeface="Meiryo UI" panose="020B0604030504040204" pitchFamily="50" charset="-128"/>
                <a:ea typeface="Meiryo UI" panose="020B0604030504040204" pitchFamily="50" charset="-128"/>
              </a:rPr>
              <a:t>風を放てる距離が決まっている</a:t>
            </a:r>
            <a:endParaRPr kumimoji="1" lang="en-US" altLang="ja-JP" sz="2400" b="1" dirty="0" smtClean="0">
              <a:latin typeface="Meiryo UI" panose="020B0604030504040204" pitchFamily="50" charset="-128"/>
              <a:ea typeface="Meiryo UI" panose="020B0604030504040204" pitchFamily="50" charset="-128"/>
            </a:endParaRPr>
          </a:p>
          <a:p>
            <a:r>
              <a:rPr lang="ja-JP" altLang="en-US" sz="2400" b="1" dirty="0" smtClean="0">
                <a:latin typeface="Meiryo UI" panose="020B0604030504040204" pitchFamily="50" charset="-128"/>
                <a:ea typeface="Meiryo UI" panose="020B0604030504040204" pitchFamily="50" charset="-128"/>
              </a:rPr>
              <a:t>お互い近づかないと雷雲をつくれない</a:t>
            </a:r>
            <a:endParaRPr kumimoji="1" lang="ja-JP" altLang="en-US" sz="2400" b="1" dirty="0">
              <a:latin typeface="Meiryo UI" panose="020B0604030504040204" pitchFamily="50" charset="-128"/>
              <a:ea typeface="Meiryo UI" panose="020B0604030504040204" pitchFamily="50" charset="-128"/>
            </a:endParaRPr>
          </a:p>
        </p:txBody>
      </p:sp>
      <p:pic>
        <p:nvPicPr>
          <p:cNvPr id="18" name="図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03552" y="2559717"/>
            <a:ext cx="1323975" cy="1323975"/>
          </a:xfrm>
          <a:prstGeom prst="rect">
            <a:avLst/>
          </a:prstGeom>
        </p:spPr>
      </p:pic>
      <p:pic>
        <p:nvPicPr>
          <p:cNvPr id="19" name="図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6200000">
            <a:off x="10408019" y="1931370"/>
            <a:ext cx="609600" cy="2768524"/>
          </a:xfrm>
          <a:prstGeom prst="rect">
            <a:avLst/>
          </a:prstGeom>
        </p:spPr>
      </p:pic>
      <p:sp>
        <p:nvSpPr>
          <p:cNvPr id="20" name="テキスト ボックス 19"/>
          <p:cNvSpPr txBox="1"/>
          <p:nvPr/>
        </p:nvSpPr>
        <p:spPr>
          <a:xfrm>
            <a:off x="8395997" y="3896495"/>
            <a:ext cx="1662005" cy="461665"/>
          </a:xfrm>
          <a:prstGeom prst="rect">
            <a:avLst/>
          </a:prstGeom>
          <a:solidFill>
            <a:schemeClr val="bg1"/>
          </a:solidFill>
          <a:ln w="60325">
            <a:solidFill>
              <a:schemeClr val="accent5"/>
            </a:solidFill>
          </a:ln>
        </p:spPr>
        <p:txBody>
          <a:bodyPr wrap="square" rtlCol="0">
            <a:spAutoFit/>
          </a:bodyPr>
          <a:lstStyle/>
          <a:p>
            <a:r>
              <a:rPr kumimoji="1" lang="ja-JP" altLang="en-US" sz="2400" b="1" dirty="0" smtClean="0">
                <a:latin typeface="Meiryo UI" panose="020B0604030504040204" pitchFamily="50" charset="-128"/>
                <a:ea typeface="Meiryo UI" panose="020B0604030504040204" pitchFamily="50" charset="-128"/>
              </a:rPr>
              <a:t>届かない！</a:t>
            </a:r>
            <a:endParaRPr kumimoji="1" lang="ja-JP" altLang="en-US" sz="2400" b="1" dirty="0">
              <a:latin typeface="Meiryo UI" panose="020B0604030504040204" pitchFamily="50" charset="-128"/>
              <a:ea typeface="Meiryo UI" panose="020B0604030504040204" pitchFamily="50" charset="-128"/>
            </a:endParaRPr>
          </a:p>
        </p:txBody>
      </p:sp>
      <p:sp>
        <p:nvSpPr>
          <p:cNvPr id="21" name="テキスト ボックス 20"/>
          <p:cNvSpPr txBox="1"/>
          <p:nvPr/>
        </p:nvSpPr>
        <p:spPr>
          <a:xfrm>
            <a:off x="3727374" y="5163619"/>
            <a:ext cx="5084117" cy="461665"/>
          </a:xfrm>
          <a:prstGeom prst="rect">
            <a:avLst/>
          </a:prstGeom>
          <a:solidFill>
            <a:schemeClr val="bg1"/>
          </a:solidFill>
          <a:ln w="60325">
            <a:solidFill>
              <a:schemeClr val="accent5"/>
            </a:solidFill>
          </a:ln>
        </p:spPr>
        <p:txBody>
          <a:bodyPr wrap="square" rtlCol="0">
            <a:spAutoFit/>
          </a:bodyPr>
          <a:lstStyle/>
          <a:p>
            <a:r>
              <a:rPr lang="ja-JP" altLang="en-US" sz="2400" b="1" dirty="0" smtClean="0">
                <a:latin typeface="Meiryo UI" panose="020B0604030504040204" pitchFamily="50" charset="-128"/>
                <a:ea typeface="Meiryo UI" panose="020B0604030504040204" pitchFamily="50" charset="-128"/>
              </a:rPr>
              <a:t>一度、雷雲を作ると消えるまで作れない</a:t>
            </a:r>
            <a:endParaRPr kumimoji="1" lang="ja-JP" altLang="en-US" sz="2400" b="1" dirty="0">
              <a:latin typeface="Meiryo UI" panose="020B0604030504040204" pitchFamily="50" charset="-128"/>
              <a:ea typeface="Meiryo UI" panose="020B0604030504040204" pitchFamily="50" charset="-128"/>
            </a:endParaRPr>
          </a:p>
        </p:txBody>
      </p:sp>
      <p:sp>
        <p:nvSpPr>
          <p:cNvPr id="22" name="テキスト ボックス 21"/>
          <p:cNvSpPr txBox="1"/>
          <p:nvPr/>
        </p:nvSpPr>
        <p:spPr>
          <a:xfrm>
            <a:off x="1667532" y="4157288"/>
            <a:ext cx="674108" cy="369332"/>
          </a:xfrm>
          <a:prstGeom prst="rect">
            <a:avLst/>
          </a:prstGeom>
          <a:solidFill>
            <a:schemeClr val="bg1"/>
          </a:solidFill>
          <a:ln w="57150">
            <a:solidFill>
              <a:schemeClr val="accent1">
                <a:lumMod val="75000"/>
              </a:schemeClr>
            </a:solidFill>
          </a:ln>
        </p:spPr>
        <p:txBody>
          <a:bodyPr wrap="square" rtlCol="0">
            <a:spAutoFit/>
          </a:bodyPr>
          <a:lstStyle/>
          <a:p>
            <a:r>
              <a:rPr kumimoji="1" lang="ja-JP" altLang="en-US" b="1" dirty="0" smtClean="0">
                <a:latin typeface="Meiryo UI" panose="020B0604030504040204" pitchFamily="50" charset="-128"/>
                <a:ea typeface="Meiryo UI" panose="020B0604030504040204" pitchFamily="50" charset="-128"/>
              </a:rPr>
              <a:t>北風</a:t>
            </a:r>
            <a:endParaRPr kumimoji="1" lang="ja-JP" altLang="en-US" b="1" dirty="0">
              <a:latin typeface="Meiryo UI" panose="020B0604030504040204" pitchFamily="50" charset="-128"/>
              <a:ea typeface="Meiryo UI" panose="020B0604030504040204" pitchFamily="50" charset="-128"/>
            </a:endParaRPr>
          </a:p>
        </p:txBody>
      </p:sp>
      <p:sp>
        <p:nvSpPr>
          <p:cNvPr id="23" name="テキスト ボックス 22"/>
          <p:cNvSpPr txBox="1"/>
          <p:nvPr/>
        </p:nvSpPr>
        <p:spPr>
          <a:xfrm>
            <a:off x="4299991" y="4127327"/>
            <a:ext cx="646763" cy="369332"/>
          </a:xfrm>
          <a:prstGeom prst="rect">
            <a:avLst/>
          </a:prstGeom>
          <a:solidFill>
            <a:schemeClr val="bg1"/>
          </a:solidFill>
          <a:ln w="57150">
            <a:solidFill>
              <a:schemeClr val="accent1">
                <a:lumMod val="75000"/>
              </a:schemeClr>
            </a:solidFill>
          </a:ln>
        </p:spPr>
        <p:txBody>
          <a:bodyPr wrap="square" rtlCol="0">
            <a:spAutoFit/>
          </a:bodyPr>
          <a:lstStyle/>
          <a:p>
            <a:r>
              <a:rPr kumimoji="1" lang="ja-JP" altLang="en-US" b="1" dirty="0" smtClean="0">
                <a:latin typeface="Meiryo UI" panose="020B0604030504040204" pitchFamily="50" charset="-128"/>
                <a:ea typeface="Meiryo UI" panose="020B0604030504040204" pitchFamily="50" charset="-128"/>
              </a:rPr>
              <a:t>南風</a:t>
            </a:r>
            <a:endParaRPr kumimoji="1" lang="ja-JP" altLang="en-US"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93733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角丸四角形 46"/>
          <p:cNvSpPr/>
          <p:nvPr/>
        </p:nvSpPr>
        <p:spPr>
          <a:xfrm>
            <a:off x="6250878" y="4112541"/>
            <a:ext cx="5156201" cy="2412949"/>
          </a:xfrm>
          <a:prstGeom prst="roundRect">
            <a:avLst/>
          </a:prstGeom>
          <a:solidFill>
            <a:schemeClr val="accent6"/>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角丸四角形 45"/>
          <p:cNvSpPr/>
          <p:nvPr/>
        </p:nvSpPr>
        <p:spPr>
          <a:xfrm>
            <a:off x="6246125" y="1192050"/>
            <a:ext cx="5073552" cy="2424868"/>
          </a:xfrm>
          <a:prstGeom prst="roundRect">
            <a:avLst/>
          </a:prstGeom>
          <a:solidFill>
            <a:schemeClr val="accent6"/>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角丸四角形 34"/>
          <p:cNvSpPr/>
          <p:nvPr/>
        </p:nvSpPr>
        <p:spPr>
          <a:xfrm>
            <a:off x="574222" y="4112541"/>
            <a:ext cx="5156201" cy="2412949"/>
          </a:xfrm>
          <a:prstGeom prst="roundRect">
            <a:avLst/>
          </a:prstGeom>
          <a:solidFill>
            <a:schemeClr val="accent6"/>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p:cNvSpPr/>
          <p:nvPr/>
        </p:nvSpPr>
        <p:spPr>
          <a:xfrm>
            <a:off x="574222" y="1231145"/>
            <a:ext cx="5073552" cy="2424868"/>
          </a:xfrm>
          <a:prstGeom prst="roundRect">
            <a:avLst/>
          </a:prstGeom>
          <a:solidFill>
            <a:schemeClr val="accent6"/>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8" name="図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052733" y="4713378"/>
            <a:ext cx="1296663" cy="1296663"/>
          </a:xfrm>
          <a:prstGeom prst="rect">
            <a:avLst/>
          </a:prstGeom>
        </p:spPr>
      </p:pic>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8088" y="1611062"/>
            <a:ext cx="1436742" cy="1436742"/>
          </a:xfrm>
          <a:prstGeom prst="rect">
            <a:avLst/>
          </a:prstGeom>
        </p:spPr>
      </p:pic>
      <p:pic>
        <p:nvPicPr>
          <p:cNvPr id="12" name="図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105975">
            <a:off x="8158622" y="1326095"/>
            <a:ext cx="1460493" cy="2046844"/>
          </a:xfrm>
          <a:prstGeom prst="rect">
            <a:avLst/>
          </a:prstGeom>
        </p:spPr>
      </p:pic>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3916" y="4832130"/>
            <a:ext cx="1587905" cy="1587905"/>
          </a:xfrm>
          <a:prstGeom prst="rect">
            <a:avLst/>
          </a:prstGeom>
        </p:spPr>
      </p:pic>
      <p:sp>
        <p:nvSpPr>
          <p:cNvPr id="2" name="テキスト ボックス 1"/>
          <p:cNvSpPr txBox="1"/>
          <p:nvPr/>
        </p:nvSpPr>
        <p:spPr>
          <a:xfrm>
            <a:off x="36809" y="-2087"/>
            <a:ext cx="3759873" cy="707886"/>
          </a:xfrm>
          <a:prstGeom prst="rect">
            <a:avLst/>
          </a:prstGeom>
          <a:solidFill>
            <a:schemeClr val="tx1"/>
          </a:solidFill>
        </p:spPr>
        <p:txBody>
          <a:bodyPr wrap="square" rtlCol="0">
            <a:spAutoFit/>
          </a:bodyPr>
          <a:lstStyle/>
          <a:p>
            <a:r>
              <a:rPr kumimoji="1" lang="ja-JP" altLang="en-US" sz="4000" b="1" dirty="0" smtClean="0">
                <a:solidFill>
                  <a:schemeClr val="bg1"/>
                </a:solidFill>
                <a:latin typeface="Meiryo UI" panose="020B0604030504040204" pitchFamily="50" charset="-128"/>
                <a:ea typeface="Meiryo UI" panose="020B0604030504040204" pitchFamily="50" charset="-128"/>
              </a:rPr>
              <a:t>ゲーム</a:t>
            </a:r>
            <a:r>
              <a:rPr lang="ja-JP" altLang="en-US" sz="4000" b="1" dirty="0" smtClean="0">
                <a:solidFill>
                  <a:schemeClr val="bg1"/>
                </a:solidFill>
                <a:latin typeface="Meiryo UI" panose="020B0604030504040204" pitchFamily="50" charset="-128"/>
                <a:ea typeface="Meiryo UI" panose="020B0604030504040204" pitchFamily="50" charset="-128"/>
              </a:rPr>
              <a:t>システム２</a:t>
            </a:r>
            <a:endParaRPr kumimoji="1" lang="ja-JP" altLang="en-US" sz="4000" b="1" dirty="0">
              <a:solidFill>
                <a:schemeClr val="bg1"/>
              </a:solidFill>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656871" y="888338"/>
            <a:ext cx="4809258" cy="707886"/>
          </a:xfrm>
          <a:prstGeom prst="rect">
            <a:avLst/>
          </a:prstGeom>
          <a:solidFill>
            <a:schemeClr val="bg1"/>
          </a:solidFill>
          <a:ln w="60325">
            <a:solidFill>
              <a:schemeClr val="accent5"/>
            </a:solidFill>
          </a:ln>
        </p:spPr>
        <p:txBody>
          <a:bodyPr wrap="square" rtlCol="0">
            <a:spAutoFit/>
          </a:bodyPr>
          <a:lstStyle/>
          <a:p>
            <a:r>
              <a:rPr lang="ja-JP" altLang="en-US" sz="2000" b="1" dirty="0" smtClean="0">
                <a:latin typeface="Meiryo UI" panose="020B0604030504040204" pitchFamily="50" charset="-128"/>
                <a:ea typeface="Meiryo UI" panose="020B0604030504040204" pitchFamily="50" charset="-128"/>
              </a:rPr>
              <a:t>雷雲はプレイヤーの設置した避雷針に</a:t>
            </a:r>
            <a:endParaRPr lang="en-US" altLang="ja-JP" sz="2000" b="1" dirty="0" smtClean="0">
              <a:latin typeface="Meiryo UI" panose="020B0604030504040204" pitchFamily="50" charset="-128"/>
              <a:ea typeface="Meiryo UI" panose="020B0604030504040204" pitchFamily="50" charset="-128"/>
            </a:endParaRPr>
          </a:p>
          <a:p>
            <a:r>
              <a:rPr lang="ja-JP" altLang="en-US" sz="2000" b="1" dirty="0" smtClean="0">
                <a:latin typeface="Meiryo UI" panose="020B0604030504040204" pitchFamily="50" charset="-128"/>
                <a:ea typeface="Meiryo UI" panose="020B0604030504040204" pitchFamily="50" charset="-128"/>
              </a:rPr>
              <a:t>向かって雷を放つ。</a:t>
            </a:r>
            <a:r>
              <a:rPr lang="ja-JP" altLang="en-US" sz="2000" b="1" dirty="0">
                <a:latin typeface="Meiryo UI" panose="020B0604030504040204" pitchFamily="50" charset="-128"/>
                <a:ea typeface="Meiryo UI" panose="020B0604030504040204" pitchFamily="50" charset="-128"/>
              </a:rPr>
              <a:t>誘導した避雷針は</a:t>
            </a:r>
            <a:r>
              <a:rPr lang="ja-JP" altLang="en-US" sz="2000" b="1" dirty="0" smtClean="0">
                <a:latin typeface="Meiryo UI" panose="020B0604030504040204" pitchFamily="50" charset="-128"/>
                <a:ea typeface="Meiryo UI" panose="020B0604030504040204" pitchFamily="50" charset="-128"/>
              </a:rPr>
              <a:t>消える</a:t>
            </a:r>
            <a:endParaRPr lang="ja-JP" altLang="en-US" sz="2000" b="1" dirty="0">
              <a:latin typeface="Meiryo UI" panose="020B0604030504040204" pitchFamily="50" charset="-128"/>
              <a:ea typeface="Meiryo UI" panose="020B0604030504040204" pitchFamily="50" charset="-128"/>
            </a:endParaRPr>
          </a:p>
        </p:txBody>
      </p:sp>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107" y="1542862"/>
            <a:ext cx="1467861" cy="1298703"/>
          </a:xfrm>
          <a:prstGeom prst="rect">
            <a:avLst/>
          </a:prstGeom>
        </p:spPr>
      </p:pic>
      <p:pic>
        <p:nvPicPr>
          <p:cNvPr id="13" name="図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48468" y="1850461"/>
            <a:ext cx="885181" cy="885181"/>
          </a:xfrm>
          <a:prstGeom prst="rect">
            <a:avLst/>
          </a:prstGeom>
        </p:spPr>
      </p:pic>
      <p:sp>
        <p:nvSpPr>
          <p:cNvPr id="15" name="テキスト ボックス 14"/>
          <p:cNvSpPr txBox="1"/>
          <p:nvPr/>
        </p:nvSpPr>
        <p:spPr>
          <a:xfrm>
            <a:off x="6409176" y="883670"/>
            <a:ext cx="2964873" cy="707886"/>
          </a:xfrm>
          <a:prstGeom prst="rect">
            <a:avLst/>
          </a:prstGeom>
          <a:solidFill>
            <a:schemeClr val="bg1"/>
          </a:solidFill>
          <a:ln w="60325">
            <a:solidFill>
              <a:schemeClr val="accent5"/>
            </a:solidFill>
          </a:ln>
        </p:spPr>
        <p:txBody>
          <a:bodyPr wrap="square" rtlCol="0">
            <a:spAutoFit/>
          </a:bodyPr>
          <a:lstStyle/>
          <a:p>
            <a:r>
              <a:rPr lang="ja-JP" altLang="en-US" sz="2000" b="1" dirty="0" smtClean="0">
                <a:latin typeface="Meiryo UI" panose="020B0604030504040204" pitchFamily="50" charset="-128"/>
                <a:ea typeface="Meiryo UI" panose="020B0604030504040204" pitchFamily="50" charset="-128"/>
              </a:rPr>
              <a:t>雷雲と避雷針の間に敵が</a:t>
            </a:r>
            <a:endParaRPr lang="en-US" altLang="ja-JP" sz="2000" b="1" dirty="0" smtClean="0">
              <a:latin typeface="Meiryo UI" panose="020B0604030504040204" pitchFamily="50" charset="-128"/>
              <a:ea typeface="Meiryo UI" panose="020B0604030504040204" pitchFamily="50" charset="-128"/>
            </a:endParaRPr>
          </a:p>
          <a:p>
            <a:r>
              <a:rPr lang="ja-JP" altLang="en-US" sz="2000" b="1" dirty="0" smtClean="0">
                <a:latin typeface="Meiryo UI" panose="020B0604030504040204" pitchFamily="50" charset="-128"/>
                <a:ea typeface="Meiryo UI" panose="020B0604030504040204" pitchFamily="50" charset="-128"/>
              </a:rPr>
              <a:t>挟まれていれば敵を倒せる</a:t>
            </a:r>
            <a:endParaRPr kumimoji="1" lang="ja-JP" altLang="en-US" sz="2000" b="1" dirty="0">
              <a:latin typeface="Meiryo UI" panose="020B0604030504040204" pitchFamily="50" charset="-128"/>
              <a:ea typeface="Meiryo UI" panose="020B0604030504040204" pitchFamily="50" charset="-128"/>
            </a:endParaRPr>
          </a:p>
        </p:txBody>
      </p:sp>
      <p:pic>
        <p:nvPicPr>
          <p:cNvPr id="16" name="図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66583" y="2186109"/>
            <a:ext cx="593116" cy="1204768"/>
          </a:xfrm>
          <a:prstGeom prst="rect">
            <a:avLst/>
          </a:prstGeom>
        </p:spPr>
      </p:pic>
      <p:pic>
        <p:nvPicPr>
          <p:cNvPr id="17" name="図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9" y="4574242"/>
            <a:ext cx="1303205" cy="1153022"/>
          </a:xfrm>
          <a:prstGeom prst="rect">
            <a:avLst/>
          </a:prstGeom>
        </p:spPr>
      </p:pic>
      <p:pic>
        <p:nvPicPr>
          <p:cNvPr id="20" name="図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56364" y="4662969"/>
            <a:ext cx="1883255" cy="1811643"/>
          </a:xfrm>
          <a:prstGeom prst="rect">
            <a:avLst/>
          </a:prstGeom>
        </p:spPr>
      </p:pic>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34700" y="5224283"/>
            <a:ext cx="526584" cy="1069625"/>
          </a:xfrm>
          <a:prstGeom prst="rect">
            <a:avLst/>
          </a:prstGeom>
        </p:spPr>
      </p:pic>
      <p:sp>
        <p:nvSpPr>
          <p:cNvPr id="24" name="テキスト ボックス 23"/>
          <p:cNvSpPr txBox="1"/>
          <p:nvPr/>
        </p:nvSpPr>
        <p:spPr>
          <a:xfrm>
            <a:off x="6374596" y="3817490"/>
            <a:ext cx="3569581" cy="707886"/>
          </a:xfrm>
          <a:prstGeom prst="rect">
            <a:avLst/>
          </a:prstGeom>
          <a:solidFill>
            <a:schemeClr val="bg1"/>
          </a:solidFill>
          <a:ln w="60325">
            <a:solidFill>
              <a:schemeClr val="accent5"/>
            </a:solidFill>
          </a:ln>
        </p:spPr>
        <p:txBody>
          <a:bodyPr wrap="square" rtlCol="0">
            <a:spAutoFit/>
          </a:bodyPr>
          <a:lstStyle/>
          <a:p>
            <a:r>
              <a:rPr kumimoji="1" lang="ja-JP" altLang="en-US" sz="2000" b="1" dirty="0" smtClean="0">
                <a:latin typeface="Meiryo UI" panose="020B0604030504040204" pitchFamily="50" charset="-128"/>
                <a:ea typeface="Meiryo UI" panose="020B0604030504040204" pitchFamily="50" charset="-128"/>
              </a:rPr>
              <a:t>避雷針に雷が当たった時</a:t>
            </a:r>
            <a:endParaRPr kumimoji="1" lang="en-US" altLang="ja-JP" sz="2000" b="1" dirty="0" smtClean="0">
              <a:latin typeface="Meiryo UI" panose="020B0604030504040204" pitchFamily="50" charset="-128"/>
              <a:ea typeface="Meiryo UI" panose="020B0604030504040204" pitchFamily="50" charset="-128"/>
            </a:endParaRPr>
          </a:p>
          <a:p>
            <a:r>
              <a:rPr kumimoji="1" lang="ja-JP" altLang="en-US" sz="2000" b="1" dirty="0" smtClean="0">
                <a:latin typeface="Meiryo UI" panose="020B0604030504040204" pitchFamily="50" charset="-128"/>
                <a:ea typeface="Meiryo UI" panose="020B0604030504040204" pitchFamily="50" charset="-128"/>
              </a:rPr>
              <a:t>周囲に音が響いて敵が逃げる</a:t>
            </a:r>
            <a:endParaRPr kumimoji="1" lang="ja-JP" altLang="en-US" sz="2000" b="1" dirty="0">
              <a:latin typeface="Meiryo UI" panose="020B0604030504040204" pitchFamily="50" charset="-128"/>
              <a:ea typeface="Meiryo UI" panose="020B0604030504040204" pitchFamily="50" charset="-128"/>
            </a:endParaRPr>
          </a:p>
        </p:txBody>
      </p:sp>
      <p:pic>
        <p:nvPicPr>
          <p:cNvPr id="26" name="図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542023" y="4336506"/>
            <a:ext cx="818318" cy="753741"/>
          </a:xfrm>
          <a:prstGeom prst="rect">
            <a:avLst/>
          </a:prstGeom>
        </p:spPr>
      </p:pic>
      <p:sp>
        <p:nvSpPr>
          <p:cNvPr id="27" name="テキスト ボックス 26"/>
          <p:cNvSpPr txBox="1"/>
          <p:nvPr/>
        </p:nvSpPr>
        <p:spPr>
          <a:xfrm>
            <a:off x="942656" y="2821406"/>
            <a:ext cx="2019844" cy="707886"/>
          </a:xfrm>
          <a:prstGeom prst="rect">
            <a:avLst/>
          </a:prstGeom>
          <a:solidFill>
            <a:schemeClr val="bg1"/>
          </a:solidFill>
          <a:ln w="60325">
            <a:solidFill>
              <a:schemeClr val="accent5"/>
            </a:solidFill>
          </a:ln>
        </p:spPr>
        <p:txBody>
          <a:bodyPr wrap="square" rtlCol="0">
            <a:spAutoFit/>
          </a:bodyPr>
          <a:lstStyle/>
          <a:p>
            <a:r>
              <a:rPr kumimoji="1" lang="ja-JP" altLang="en-US" sz="2000" b="1" dirty="0" smtClean="0">
                <a:latin typeface="Meiryo UI" panose="020B0604030504040204" pitchFamily="50" charset="-128"/>
                <a:ea typeface="Meiryo UI" panose="020B0604030504040204" pitchFamily="50" charset="-128"/>
              </a:rPr>
              <a:t>一度、雷を放つと雷雲は消える</a:t>
            </a:r>
            <a:endParaRPr kumimoji="1" lang="ja-JP" altLang="en-US" sz="2000" b="1" dirty="0">
              <a:latin typeface="Meiryo UI" panose="020B0604030504040204" pitchFamily="50" charset="-128"/>
              <a:ea typeface="Meiryo UI" panose="020B0604030504040204" pitchFamily="50" charset="-128"/>
            </a:endParaRPr>
          </a:p>
        </p:txBody>
      </p:sp>
      <p:pic>
        <p:nvPicPr>
          <p:cNvPr id="29" name="図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949027">
            <a:off x="2114904" y="1508552"/>
            <a:ext cx="1460493" cy="1460493"/>
          </a:xfrm>
          <a:prstGeom prst="rect">
            <a:avLst/>
          </a:prstGeom>
        </p:spPr>
      </p:pic>
      <p:pic>
        <p:nvPicPr>
          <p:cNvPr id="30" name="図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0870" y="1799327"/>
            <a:ext cx="1604022" cy="1604022"/>
          </a:xfrm>
          <a:prstGeom prst="rect">
            <a:avLst/>
          </a:prstGeom>
        </p:spPr>
      </p:pic>
      <p:pic>
        <p:nvPicPr>
          <p:cNvPr id="31" name="図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5819" y="1483742"/>
            <a:ext cx="1467861" cy="1298703"/>
          </a:xfrm>
          <a:prstGeom prst="rect">
            <a:avLst/>
          </a:prstGeom>
        </p:spPr>
      </p:pic>
      <p:pic>
        <p:nvPicPr>
          <p:cNvPr id="33" name="図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94169" y="2048144"/>
            <a:ext cx="593116" cy="1204768"/>
          </a:xfrm>
          <a:prstGeom prst="rect">
            <a:avLst/>
          </a:prstGeom>
        </p:spPr>
      </p:pic>
      <p:pic>
        <p:nvPicPr>
          <p:cNvPr id="28" name="図 2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22421" y="1879534"/>
            <a:ext cx="1323975" cy="1323975"/>
          </a:xfrm>
          <a:prstGeom prst="rect">
            <a:avLst/>
          </a:prstGeom>
        </p:spPr>
      </p:pic>
      <p:pic>
        <p:nvPicPr>
          <p:cNvPr id="37" name="図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0353" y="5407341"/>
            <a:ext cx="1000366" cy="1000366"/>
          </a:xfrm>
          <a:prstGeom prst="rect">
            <a:avLst/>
          </a:prstGeom>
        </p:spPr>
      </p:pic>
      <p:pic>
        <p:nvPicPr>
          <p:cNvPr id="38" name="図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7141385">
            <a:off x="3735841" y="4943589"/>
            <a:ext cx="822408" cy="1424184"/>
          </a:xfrm>
          <a:prstGeom prst="rect">
            <a:avLst/>
          </a:prstGeom>
        </p:spPr>
      </p:pic>
      <p:sp>
        <p:nvSpPr>
          <p:cNvPr id="39" name="テキスト ボックス 38"/>
          <p:cNvSpPr txBox="1"/>
          <p:nvPr/>
        </p:nvSpPr>
        <p:spPr>
          <a:xfrm>
            <a:off x="717884" y="3760371"/>
            <a:ext cx="4687232" cy="707886"/>
          </a:xfrm>
          <a:prstGeom prst="rect">
            <a:avLst/>
          </a:prstGeom>
          <a:solidFill>
            <a:schemeClr val="bg1"/>
          </a:solidFill>
          <a:ln w="60325">
            <a:solidFill>
              <a:schemeClr val="accent5"/>
            </a:solidFill>
          </a:ln>
        </p:spPr>
        <p:txBody>
          <a:bodyPr wrap="square" rtlCol="0">
            <a:spAutoFit/>
          </a:bodyPr>
          <a:lstStyle/>
          <a:p>
            <a:r>
              <a:rPr kumimoji="1" lang="ja-JP" altLang="en-US" sz="2000" b="1" dirty="0" smtClean="0">
                <a:latin typeface="Meiryo UI" panose="020B0604030504040204" pitchFamily="50" charset="-128"/>
                <a:ea typeface="Meiryo UI" panose="020B0604030504040204" pitchFamily="50" charset="-128"/>
              </a:rPr>
              <a:t>プレイヤーがお互い避雷針を設置したとき雷雲から近い方の避雷針に雷が誘導される</a:t>
            </a:r>
            <a:endParaRPr kumimoji="1" lang="ja-JP" altLang="en-US" sz="2000" b="1" dirty="0">
              <a:latin typeface="Meiryo UI" panose="020B0604030504040204" pitchFamily="50" charset="-128"/>
              <a:ea typeface="Meiryo UI" panose="020B0604030504040204" pitchFamily="50" charset="-128"/>
            </a:endParaRPr>
          </a:p>
        </p:txBody>
      </p:sp>
      <p:pic>
        <p:nvPicPr>
          <p:cNvPr id="40" name="図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2723" y="4478094"/>
            <a:ext cx="943959" cy="943959"/>
          </a:xfrm>
          <a:prstGeom prst="rect">
            <a:avLst/>
          </a:prstGeom>
        </p:spPr>
      </p:pic>
      <p:pic>
        <p:nvPicPr>
          <p:cNvPr id="41" name="図 4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7067" y="5498143"/>
            <a:ext cx="416139" cy="845283"/>
          </a:xfrm>
          <a:prstGeom prst="rect">
            <a:avLst/>
          </a:prstGeom>
        </p:spPr>
      </p:pic>
      <p:pic>
        <p:nvPicPr>
          <p:cNvPr id="42" name="図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3372" y="5470289"/>
            <a:ext cx="416139" cy="845283"/>
          </a:xfrm>
          <a:prstGeom prst="rect">
            <a:avLst/>
          </a:prstGeom>
        </p:spPr>
      </p:pic>
      <p:pic>
        <p:nvPicPr>
          <p:cNvPr id="43" name="図 4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33176" y="5396147"/>
            <a:ext cx="928922" cy="928922"/>
          </a:xfrm>
          <a:prstGeom prst="rect">
            <a:avLst/>
          </a:prstGeom>
        </p:spPr>
      </p:pic>
      <p:pic>
        <p:nvPicPr>
          <p:cNvPr id="44" name="図 4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4921" y="5405645"/>
            <a:ext cx="909927" cy="909927"/>
          </a:xfrm>
          <a:prstGeom prst="rect">
            <a:avLst/>
          </a:prstGeom>
        </p:spPr>
      </p:pic>
    </p:spTree>
    <p:extLst>
      <p:ext uri="{BB962C8B-B14F-4D97-AF65-F5344CB8AC3E}">
        <p14:creationId xmlns:p14="http://schemas.microsoft.com/office/powerpoint/2010/main" val="2247064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2525"/>
            <a:ext cx="4242314" cy="707886"/>
          </a:xfrm>
          <a:prstGeom prst="rect">
            <a:avLst/>
          </a:prstGeom>
          <a:solidFill>
            <a:schemeClr val="tx1"/>
          </a:solidFill>
        </p:spPr>
        <p:txBody>
          <a:bodyPr wrap="square" rtlCol="0">
            <a:spAutoFit/>
          </a:bodyPr>
          <a:lstStyle/>
          <a:p>
            <a:r>
              <a:rPr lang="ja-JP" altLang="en-US" sz="4000" b="1" dirty="0" smtClean="0">
                <a:solidFill>
                  <a:schemeClr val="bg1"/>
                </a:solidFill>
                <a:latin typeface="Meiryo UI" panose="020B0604030504040204" pitchFamily="50" charset="-128"/>
                <a:ea typeface="Meiryo UI" panose="020B0604030504040204" pitchFamily="50" charset="-128"/>
              </a:rPr>
              <a:t>ゲーム画面イメージ</a:t>
            </a:r>
            <a:endParaRPr kumimoji="1" lang="ja-JP" altLang="en-US" sz="4000" b="1" dirty="0">
              <a:solidFill>
                <a:schemeClr val="bg1"/>
              </a:solidFill>
              <a:latin typeface="Meiryo UI" panose="020B0604030504040204" pitchFamily="50" charset="-128"/>
              <a:ea typeface="Meiryo UI" panose="020B0604030504040204" pitchFamily="50" charset="-128"/>
            </a:endParaRP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268" y="1737678"/>
            <a:ext cx="5358064" cy="3773905"/>
          </a:xfrm>
          <a:prstGeom prst="rect">
            <a:avLst/>
          </a:prstGeom>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8523" y="2483636"/>
            <a:ext cx="609600" cy="609600"/>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8460" y="2551815"/>
            <a:ext cx="609600" cy="60960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3004157" y="2420926"/>
            <a:ext cx="609600" cy="847314"/>
          </a:xfrm>
          <a:prstGeom prst="rect">
            <a:avLst/>
          </a:prstGeom>
        </p:spPr>
      </p:pic>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4033764" y="2439881"/>
            <a:ext cx="609600" cy="809405"/>
          </a:xfrm>
          <a:prstGeom prst="rect">
            <a:avLst/>
          </a:prstGeom>
        </p:spPr>
      </p:pic>
      <p:pic>
        <p:nvPicPr>
          <p:cNvPr id="9" name="図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70828" y="2539781"/>
            <a:ext cx="771486" cy="771486"/>
          </a:xfrm>
          <a:prstGeom prst="rect">
            <a:avLst/>
          </a:prstGeom>
        </p:spPr>
      </p:pic>
      <p:pic>
        <p:nvPicPr>
          <p:cNvPr id="10" name="図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09576" y="2856615"/>
            <a:ext cx="585538" cy="585538"/>
          </a:xfrm>
          <a:prstGeom prst="rect">
            <a:avLst/>
          </a:prstGeom>
        </p:spPr>
      </p:pic>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6887" y="1798701"/>
            <a:ext cx="5358064" cy="3773905"/>
          </a:xfrm>
          <a:prstGeom prst="rect">
            <a:avLst/>
          </a:prstGeom>
        </p:spPr>
      </p:pic>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3999" y="1976177"/>
            <a:ext cx="609600" cy="609600"/>
          </a:xfrm>
          <a:prstGeom prst="rect">
            <a:avLst/>
          </a:prstGeom>
        </p:spPr>
      </p:pic>
      <p:pic>
        <p:nvPicPr>
          <p:cNvPr id="13" name="図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2618" y="4499403"/>
            <a:ext cx="609600" cy="609600"/>
          </a:xfrm>
          <a:prstGeom prst="rect">
            <a:avLst/>
          </a:prstGeom>
        </p:spPr>
      </p:pic>
      <p:pic>
        <p:nvPicPr>
          <p:cNvPr id="16" name="図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29159" y="2573743"/>
            <a:ext cx="771486" cy="771486"/>
          </a:xfrm>
          <a:prstGeom prst="rect">
            <a:avLst/>
          </a:prstGeom>
        </p:spPr>
      </p:pic>
      <p:pic>
        <p:nvPicPr>
          <p:cNvPr id="17" name="図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782423">
            <a:off x="9526962" y="2786135"/>
            <a:ext cx="585538" cy="1493236"/>
          </a:xfrm>
          <a:prstGeom prst="rect">
            <a:avLst/>
          </a:prstGeom>
        </p:spPr>
      </p:pic>
      <p:pic>
        <p:nvPicPr>
          <p:cNvPr id="19" name="図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1808276" y="3357415"/>
            <a:ext cx="760184" cy="588555"/>
          </a:xfrm>
          <a:prstGeom prst="rect">
            <a:avLst/>
          </a:prstGeom>
        </p:spPr>
      </p:pic>
      <p:pic>
        <p:nvPicPr>
          <p:cNvPr id="20" name="図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16359" y="4342808"/>
            <a:ext cx="774380" cy="588555"/>
          </a:xfrm>
          <a:prstGeom prst="rect">
            <a:avLst/>
          </a:prstGeom>
        </p:spPr>
      </p:pic>
      <p:pic>
        <p:nvPicPr>
          <p:cNvPr id="21" name="図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41712" y="4804203"/>
            <a:ext cx="774380" cy="588555"/>
          </a:xfrm>
          <a:prstGeom prst="rect">
            <a:avLst/>
          </a:prstGeom>
        </p:spPr>
      </p:pic>
      <p:pic>
        <p:nvPicPr>
          <p:cNvPr id="22" name="図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934425" y="4428028"/>
            <a:ext cx="774380" cy="588555"/>
          </a:xfrm>
          <a:prstGeom prst="rect">
            <a:avLst/>
          </a:prstGeom>
        </p:spPr>
      </p:pic>
      <p:pic>
        <p:nvPicPr>
          <p:cNvPr id="25" name="図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7786989" y="3097099"/>
            <a:ext cx="760184" cy="588555"/>
          </a:xfrm>
          <a:prstGeom prst="rect">
            <a:avLst/>
          </a:prstGeom>
        </p:spPr>
      </p:pic>
      <p:pic>
        <p:nvPicPr>
          <p:cNvPr id="26" name="図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53103" y="3446999"/>
            <a:ext cx="981055" cy="981055"/>
          </a:xfrm>
          <a:prstGeom prst="rect">
            <a:avLst/>
          </a:prstGeom>
        </p:spPr>
      </p:pic>
      <p:pic>
        <p:nvPicPr>
          <p:cNvPr id="27" name="図 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18498" y="4156300"/>
            <a:ext cx="416139" cy="845283"/>
          </a:xfrm>
          <a:prstGeom prst="rect">
            <a:avLst/>
          </a:prstGeom>
        </p:spPr>
      </p:pic>
      <p:pic>
        <p:nvPicPr>
          <p:cNvPr id="28" name="図 2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991144" y="3624631"/>
            <a:ext cx="718177" cy="718177"/>
          </a:xfrm>
          <a:prstGeom prst="rect">
            <a:avLst/>
          </a:prstGeom>
        </p:spPr>
      </p:pic>
      <p:sp>
        <p:nvSpPr>
          <p:cNvPr id="30" name="テキスト ボックス 29"/>
          <p:cNvSpPr txBox="1"/>
          <p:nvPr/>
        </p:nvSpPr>
        <p:spPr>
          <a:xfrm>
            <a:off x="2048605" y="2160673"/>
            <a:ext cx="779446" cy="369332"/>
          </a:xfrm>
          <a:prstGeom prst="rect">
            <a:avLst/>
          </a:prstGeom>
          <a:solidFill>
            <a:schemeClr val="bg1"/>
          </a:solidFill>
          <a:ln w="57150">
            <a:solidFill>
              <a:srgbClr val="00B0F0"/>
            </a:solidFill>
          </a:ln>
        </p:spPr>
        <p:txBody>
          <a:bodyPr wrap="square" rtlCol="0">
            <a:spAutoFit/>
          </a:bodyPr>
          <a:lstStyle/>
          <a:p>
            <a:r>
              <a:rPr lang="ja-JP" altLang="en-US" b="1" dirty="0" smtClean="0">
                <a:latin typeface="Meiryo UI" panose="020B0604030504040204" pitchFamily="50" charset="-128"/>
                <a:ea typeface="Meiryo UI" panose="020B0604030504040204" pitchFamily="50" charset="-128"/>
              </a:rPr>
              <a:t>１</a:t>
            </a:r>
            <a:r>
              <a:rPr lang="ja-JP" altLang="en-US" b="1" dirty="0">
                <a:latin typeface="Meiryo UI" panose="020B0604030504040204" pitchFamily="50" charset="-128"/>
                <a:ea typeface="Meiryo UI" panose="020B0604030504040204" pitchFamily="50" charset="-128"/>
              </a:rPr>
              <a:t>Ｐ</a:t>
            </a:r>
            <a:endParaRPr kumimoji="1" lang="ja-JP" altLang="en-US" b="1" dirty="0">
              <a:latin typeface="Meiryo UI" panose="020B0604030504040204" pitchFamily="50" charset="-128"/>
              <a:ea typeface="Meiryo UI" panose="020B0604030504040204" pitchFamily="50" charset="-128"/>
            </a:endParaRPr>
          </a:p>
        </p:txBody>
      </p:sp>
      <p:sp>
        <p:nvSpPr>
          <p:cNvPr id="31" name="テキスト ボックス 30"/>
          <p:cNvSpPr txBox="1"/>
          <p:nvPr/>
        </p:nvSpPr>
        <p:spPr>
          <a:xfrm>
            <a:off x="4919811" y="2170449"/>
            <a:ext cx="697894" cy="369332"/>
          </a:xfrm>
          <a:prstGeom prst="rect">
            <a:avLst/>
          </a:prstGeom>
          <a:solidFill>
            <a:schemeClr val="bg1"/>
          </a:solidFill>
          <a:ln w="57150">
            <a:solidFill>
              <a:srgbClr val="92D050"/>
            </a:solidFill>
          </a:ln>
        </p:spPr>
        <p:txBody>
          <a:bodyPr wrap="square" rtlCol="0">
            <a:spAutoFit/>
          </a:bodyPr>
          <a:lstStyle/>
          <a:p>
            <a:r>
              <a:rPr lang="ja-JP" altLang="en-US" b="1" dirty="0" smtClean="0">
                <a:latin typeface="Meiryo UI" panose="020B0604030504040204" pitchFamily="50" charset="-128"/>
                <a:ea typeface="Meiryo UI" panose="020B0604030504040204" pitchFamily="50" charset="-128"/>
              </a:rPr>
              <a:t>２</a:t>
            </a:r>
            <a:r>
              <a:rPr lang="ja-JP" altLang="en-US" b="1" dirty="0">
                <a:latin typeface="Meiryo UI" panose="020B0604030504040204" pitchFamily="50" charset="-128"/>
                <a:ea typeface="Meiryo UI" panose="020B0604030504040204" pitchFamily="50" charset="-128"/>
              </a:rPr>
              <a:t>Ｐ</a:t>
            </a:r>
            <a:endParaRPr kumimoji="1" lang="ja-JP" altLang="en-US" b="1" dirty="0">
              <a:latin typeface="Meiryo UI" panose="020B0604030504040204" pitchFamily="50" charset="-128"/>
              <a:ea typeface="Meiryo UI" panose="020B0604030504040204" pitchFamily="50" charset="-128"/>
            </a:endParaRPr>
          </a:p>
        </p:txBody>
      </p:sp>
      <p:sp>
        <p:nvSpPr>
          <p:cNvPr id="32" name="テキスト ボックス 31"/>
          <p:cNvSpPr txBox="1"/>
          <p:nvPr/>
        </p:nvSpPr>
        <p:spPr>
          <a:xfrm>
            <a:off x="3980713" y="3178265"/>
            <a:ext cx="697894" cy="369332"/>
          </a:xfrm>
          <a:prstGeom prst="rect">
            <a:avLst/>
          </a:prstGeom>
          <a:solidFill>
            <a:schemeClr val="bg1"/>
          </a:solidFill>
          <a:ln w="57150">
            <a:solidFill>
              <a:srgbClr val="FFFF00"/>
            </a:solidFill>
          </a:ln>
        </p:spPr>
        <p:txBody>
          <a:bodyPr wrap="square" rtlCol="0">
            <a:spAutoFit/>
          </a:bodyPr>
          <a:lstStyle/>
          <a:p>
            <a:r>
              <a:rPr lang="ja-JP" altLang="en-US" b="1" dirty="0">
                <a:latin typeface="Meiryo UI" panose="020B0604030504040204" pitchFamily="50" charset="-128"/>
                <a:ea typeface="Meiryo UI" panose="020B0604030504040204" pitchFamily="50" charset="-128"/>
              </a:rPr>
              <a:t>雷雲</a:t>
            </a:r>
            <a:endParaRPr kumimoji="1" lang="ja-JP" altLang="en-US" b="1" dirty="0">
              <a:latin typeface="Meiryo UI" panose="020B0604030504040204" pitchFamily="50" charset="-128"/>
              <a:ea typeface="Meiryo UI" panose="020B0604030504040204" pitchFamily="50" charset="-128"/>
            </a:endParaRPr>
          </a:p>
        </p:txBody>
      </p:sp>
      <p:sp>
        <p:nvSpPr>
          <p:cNvPr id="33" name="テキスト ボックス 32"/>
          <p:cNvSpPr txBox="1"/>
          <p:nvPr/>
        </p:nvSpPr>
        <p:spPr>
          <a:xfrm>
            <a:off x="3461463" y="5038527"/>
            <a:ext cx="1038501" cy="369332"/>
          </a:xfrm>
          <a:prstGeom prst="rect">
            <a:avLst/>
          </a:prstGeom>
          <a:solidFill>
            <a:schemeClr val="bg1"/>
          </a:solidFill>
          <a:ln w="57150">
            <a:solidFill>
              <a:srgbClr val="FF0000"/>
            </a:solidFill>
          </a:ln>
        </p:spPr>
        <p:txBody>
          <a:bodyPr wrap="square" rtlCol="0">
            <a:spAutoFit/>
          </a:bodyPr>
          <a:lstStyle/>
          <a:p>
            <a:r>
              <a:rPr lang="ja-JP" altLang="en-US" b="1" dirty="0">
                <a:latin typeface="Meiryo UI" panose="020B0604030504040204" pitchFamily="50" charset="-128"/>
                <a:ea typeface="Meiryo UI" panose="020B0604030504040204" pitchFamily="50" charset="-128"/>
              </a:rPr>
              <a:t>エネミ</a:t>
            </a:r>
            <a:r>
              <a:rPr lang="ja-JP" altLang="en-US" b="1" dirty="0" smtClean="0">
                <a:latin typeface="Meiryo UI" panose="020B0604030504040204" pitchFamily="50" charset="-128"/>
                <a:ea typeface="Meiryo UI" panose="020B0604030504040204" pitchFamily="50" charset="-128"/>
              </a:rPr>
              <a:t>ー</a:t>
            </a:r>
            <a:endParaRPr kumimoji="1" lang="ja-JP" altLang="en-US" b="1" dirty="0">
              <a:latin typeface="Meiryo UI" panose="020B0604030504040204" pitchFamily="50" charset="-128"/>
              <a:ea typeface="Meiryo UI" panose="020B0604030504040204" pitchFamily="50" charset="-128"/>
            </a:endParaRPr>
          </a:p>
        </p:txBody>
      </p:sp>
      <p:sp>
        <p:nvSpPr>
          <p:cNvPr id="34" name="テキスト ボックス 33"/>
          <p:cNvSpPr txBox="1"/>
          <p:nvPr/>
        </p:nvSpPr>
        <p:spPr>
          <a:xfrm>
            <a:off x="8277419" y="5071609"/>
            <a:ext cx="918024" cy="369332"/>
          </a:xfrm>
          <a:prstGeom prst="rect">
            <a:avLst/>
          </a:prstGeom>
          <a:solidFill>
            <a:schemeClr val="bg1"/>
          </a:solidFill>
          <a:ln w="57150">
            <a:solidFill>
              <a:srgbClr val="92D050"/>
            </a:solidFill>
          </a:ln>
        </p:spPr>
        <p:txBody>
          <a:bodyPr wrap="square" rtlCol="0">
            <a:spAutoFit/>
          </a:bodyPr>
          <a:lstStyle/>
          <a:p>
            <a:r>
              <a:rPr kumimoji="1" lang="ja-JP" altLang="en-US" b="1" dirty="0" smtClean="0">
                <a:latin typeface="Meiryo UI" panose="020B0604030504040204" pitchFamily="50" charset="-128"/>
                <a:ea typeface="Meiryo UI" panose="020B0604030504040204" pitchFamily="50" charset="-128"/>
              </a:rPr>
              <a:t>避雷針</a:t>
            </a:r>
            <a:endParaRPr kumimoji="1" lang="ja-JP" altLang="en-US" b="1" dirty="0">
              <a:latin typeface="Meiryo UI" panose="020B0604030504040204" pitchFamily="50" charset="-128"/>
              <a:ea typeface="Meiryo UI" panose="020B0604030504040204" pitchFamily="50" charset="-128"/>
            </a:endParaRPr>
          </a:p>
        </p:txBody>
      </p:sp>
      <p:sp>
        <p:nvSpPr>
          <p:cNvPr id="37" name="テキスト ボックス 36"/>
          <p:cNvSpPr txBox="1"/>
          <p:nvPr/>
        </p:nvSpPr>
        <p:spPr>
          <a:xfrm>
            <a:off x="206268" y="1146629"/>
            <a:ext cx="3915789" cy="584775"/>
          </a:xfrm>
          <a:prstGeom prst="rect">
            <a:avLst/>
          </a:prstGeom>
          <a:solidFill>
            <a:schemeClr val="bg1"/>
          </a:solidFill>
          <a:ln w="60325">
            <a:solidFill>
              <a:schemeClr val="accent1">
                <a:shade val="50000"/>
              </a:schemeClr>
            </a:solidFill>
          </a:ln>
        </p:spPr>
        <p:txBody>
          <a:bodyPr wrap="square" rtlCol="0">
            <a:spAutoFit/>
          </a:bodyPr>
          <a:lstStyle/>
          <a:p>
            <a:r>
              <a:rPr kumimoji="1" lang="ja-JP" altLang="en-US" sz="3200" b="1" dirty="0" smtClean="0"/>
              <a:t>視点はトップビュー</a:t>
            </a:r>
            <a:endParaRPr kumimoji="1" lang="ja-JP" altLang="en-US" sz="3200" b="1" dirty="0"/>
          </a:p>
        </p:txBody>
      </p:sp>
    </p:spTree>
    <p:extLst>
      <p:ext uri="{BB962C8B-B14F-4D97-AF65-F5344CB8AC3E}">
        <p14:creationId xmlns:p14="http://schemas.microsoft.com/office/powerpoint/2010/main" val="1806627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2484687" cy="707886"/>
          </a:xfrm>
          <a:prstGeom prst="rect">
            <a:avLst/>
          </a:prstGeom>
          <a:solidFill>
            <a:schemeClr val="tx1"/>
          </a:solidFill>
        </p:spPr>
        <p:txBody>
          <a:bodyPr wrap="square" rtlCol="0">
            <a:spAutoFit/>
          </a:bodyPr>
          <a:lstStyle/>
          <a:p>
            <a:r>
              <a:rPr kumimoji="1" lang="ja-JP" altLang="en-US" sz="4000" b="1" dirty="0" smtClean="0">
                <a:solidFill>
                  <a:schemeClr val="bg1"/>
                </a:solidFill>
                <a:latin typeface="Meiryo UI" panose="020B0604030504040204" pitchFamily="50" charset="-128"/>
                <a:ea typeface="Meiryo UI" panose="020B0604030504040204" pitchFamily="50" charset="-128"/>
              </a:rPr>
              <a:t>操作方法</a:t>
            </a:r>
            <a:endParaRPr kumimoji="1" lang="ja-JP" altLang="en-US" sz="4000" b="1" dirty="0">
              <a:solidFill>
                <a:schemeClr val="bg1"/>
              </a:solidFill>
              <a:latin typeface="Meiryo UI" panose="020B0604030504040204" pitchFamily="50" charset="-128"/>
              <a:ea typeface="Meiryo UI" panose="020B0604030504040204" pitchFamily="50" charset="-128"/>
            </a:endParaRP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8457" y="1575206"/>
            <a:ext cx="5803323" cy="4248032"/>
          </a:xfrm>
          <a:prstGeom prst="rect">
            <a:avLst/>
          </a:prstGeom>
        </p:spPr>
      </p:pic>
      <p:sp>
        <p:nvSpPr>
          <p:cNvPr id="4" name="楕円 3"/>
          <p:cNvSpPr/>
          <p:nvPr/>
        </p:nvSpPr>
        <p:spPr>
          <a:xfrm>
            <a:off x="2964872" y="2105891"/>
            <a:ext cx="997527" cy="872836"/>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カギ線コネクタ 5"/>
          <p:cNvCxnSpPr/>
          <p:nvPr/>
        </p:nvCxnSpPr>
        <p:spPr>
          <a:xfrm rot="5400000">
            <a:off x="2165571" y="3037079"/>
            <a:ext cx="1314862" cy="1281281"/>
          </a:xfrm>
          <a:prstGeom prst="bentConnector3">
            <a:avLst>
              <a:gd name="adj1" fmla="val 94255"/>
            </a:avLst>
          </a:prstGeom>
          <a:ln w="136525"/>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1167236" y="4104318"/>
            <a:ext cx="915590" cy="461665"/>
          </a:xfrm>
          <a:prstGeom prst="rect">
            <a:avLst/>
          </a:prstGeom>
          <a:solidFill>
            <a:schemeClr val="bg1"/>
          </a:solidFill>
          <a:ln w="60325">
            <a:solidFill>
              <a:schemeClr val="accent5"/>
            </a:solidFill>
          </a:ln>
        </p:spPr>
        <p:txBody>
          <a:bodyPr wrap="square" rtlCol="0">
            <a:spAutoFit/>
          </a:bodyPr>
          <a:lstStyle/>
          <a:p>
            <a:r>
              <a:rPr lang="ja-JP" altLang="en-US" sz="2400" b="1" dirty="0" smtClean="0">
                <a:latin typeface="Meiryo UI" panose="020B0604030504040204" pitchFamily="50" charset="-128"/>
                <a:ea typeface="Meiryo UI" panose="020B0604030504040204" pitchFamily="50" charset="-128"/>
              </a:rPr>
              <a:t>移動</a:t>
            </a:r>
            <a:endParaRPr kumimoji="1" lang="ja-JP" altLang="en-US" sz="2400" b="1" dirty="0">
              <a:latin typeface="Meiryo UI" panose="020B0604030504040204" pitchFamily="50" charset="-128"/>
              <a:ea typeface="Meiryo UI" panose="020B0604030504040204" pitchFamily="50" charset="-128"/>
            </a:endParaRPr>
          </a:p>
        </p:txBody>
      </p:sp>
      <p:sp>
        <p:nvSpPr>
          <p:cNvPr id="18" name="楕円 17"/>
          <p:cNvSpPr/>
          <p:nvPr/>
        </p:nvSpPr>
        <p:spPr>
          <a:xfrm>
            <a:off x="6516949" y="2867891"/>
            <a:ext cx="377649" cy="422384"/>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7314335" y="3446886"/>
            <a:ext cx="1898076" cy="461665"/>
          </a:xfrm>
          <a:prstGeom prst="rect">
            <a:avLst/>
          </a:prstGeom>
          <a:solidFill>
            <a:schemeClr val="bg1"/>
          </a:solidFill>
          <a:ln w="60325">
            <a:solidFill>
              <a:schemeClr val="accent5"/>
            </a:solidFill>
          </a:ln>
        </p:spPr>
        <p:txBody>
          <a:bodyPr wrap="square" rtlCol="0">
            <a:spAutoFit/>
          </a:bodyPr>
          <a:lstStyle/>
          <a:p>
            <a:r>
              <a:rPr kumimoji="1" lang="ja-JP" altLang="en-US" sz="2400" b="1" dirty="0" smtClean="0">
                <a:latin typeface="Meiryo UI" panose="020B0604030504040204" pitchFamily="50" charset="-128"/>
                <a:ea typeface="Meiryo UI" panose="020B0604030504040204" pitchFamily="50" charset="-128"/>
              </a:rPr>
              <a:t>避雷針を置く</a:t>
            </a:r>
            <a:endParaRPr kumimoji="1" lang="ja-JP" altLang="en-US" sz="2400" b="1" dirty="0">
              <a:latin typeface="Meiryo UI" panose="020B0604030504040204" pitchFamily="50" charset="-128"/>
              <a:ea typeface="Meiryo UI" panose="020B0604030504040204" pitchFamily="50" charset="-128"/>
            </a:endParaRPr>
          </a:p>
        </p:txBody>
      </p:sp>
      <p:sp>
        <p:nvSpPr>
          <p:cNvPr id="22" name="テキスト ボックス 21"/>
          <p:cNvSpPr txBox="1"/>
          <p:nvPr/>
        </p:nvSpPr>
        <p:spPr>
          <a:xfrm>
            <a:off x="8157411" y="2431473"/>
            <a:ext cx="1416079" cy="461665"/>
          </a:xfrm>
          <a:prstGeom prst="rect">
            <a:avLst/>
          </a:prstGeom>
          <a:solidFill>
            <a:schemeClr val="bg1"/>
          </a:solidFill>
          <a:ln w="60325">
            <a:solidFill>
              <a:schemeClr val="accent5"/>
            </a:solidFill>
          </a:ln>
        </p:spPr>
        <p:txBody>
          <a:bodyPr wrap="square" rtlCol="0">
            <a:spAutoFit/>
          </a:bodyPr>
          <a:lstStyle/>
          <a:p>
            <a:r>
              <a:rPr lang="ja-JP" altLang="en-US" sz="2400" b="1" dirty="0" smtClean="0">
                <a:latin typeface="Meiryo UI" panose="020B0604030504040204" pitchFamily="50" charset="-128"/>
                <a:ea typeface="Meiryo UI" panose="020B0604030504040204" pitchFamily="50" charset="-128"/>
              </a:rPr>
              <a:t>風を放つ</a:t>
            </a:r>
            <a:endParaRPr kumimoji="1" lang="ja-JP" altLang="en-US" sz="2400" b="1" dirty="0">
              <a:latin typeface="Meiryo UI" panose="020B0604030504040204" pitchFamily="50" charset="-128"/>
              <a:ea typeface="Meiryo UI" panose="020B0604030504040204" pitchFamily="50" charset="-128"/>
            </a:endParaRPr>
          </a:p>
        </p:txBody>
      </p:sp>
      <p:sp>
        <p:nvSpPr>
          <p:cNvPr id="23" name="楕円 22"/>
          <p:cNvSpPr/>
          <p:nvPr/>
        </p:nvSpPr>
        <p:spPr>
          <a:xfrm>
            <a:off x="6894598" y="2431473"/>
            <a:ext cx="419737" cy="436418"/>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p:cNvCxnSpPr>
            <a:stCxn id="23" idx="6"/>
            <a:endCxn id="22" idx="1"/>
          </p:cNvCxnSpPr>
          <p:nvPr/>
        </p:nvCxnSpPr>
        <p:spPr>
          <a:xfrm>
            <a:off x="7314335" y="2649682"/>
            <a:ext cx="843076" cy="12624"/>
          </a:xfrm>
          <a:prstGeom prst="line">
            <a:avLst/>
          </a:prstGeom>
          <a:ln w="114300"/>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18" idx="6"/>
            <a:endCxn id="21" idx="0"/>
          </p:cNvCxnSpPr>
          <p:nvPr/>
        </p:nvCxnSpPr>
        <p:spPr>
          <a:xfrm>
            <a:off x="6894598" y="3079083"/>
            <a:ext cx="1368775" cy="367803"/>
          </a:xfrm>
          <a:prstGeom prst="bentConnector2">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3480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948</TotalTime>
  <Words>202</Words>
  <Application>Microsoft Office PowerPoint</Application>
  <PresentationFormat>ワイド画面</PresentationFormat>
  <Paragraphs>44</Paragraphs>
  <Slides>6</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Meiryo UI</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日本工学院八王子専門学校</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G015A1347</dc:creator>
  <cp:lastModifiedBy>G015A1347</cp:lastModifiedBy>
  <cp:revision>31</cp:revision>
  <dcterms:created xsi:type="dcterms:W3CDTF">2017-04-13T05:38:42Z</dcterms:created>
  <dcterms:modified xsi:type="dcterms:W3CDTF">2017-04-14T07:41:35Z</dcterms:modified>
</cp:coreProperties>
</file>