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33" autoAdjust="0"/>
  </p:normalViewPr>
  <p:slideViewPr>
    <p:cSldViewPr snapToGrid="0">
      <p:cViewPr varScale="1">
        <p:scale>
          <a:sx n="58" d="100"/>
          <a:sy n="5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214D2-D226-4E6B-A74D-3F14FF564A0B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C2E66-ED20-4FE8-9503-2784FEB72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5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C2E66-ED20-4FE8-9503-2784FEB7263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64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B45-2A23-4EC8-8009-E9FAA471517C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AF9A-424B-4BAA-A128-87A203DE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3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B45-2A23-4EC8-8009-E9FAA471517C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AF9A-424B-4BAA-A128-87A203DE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53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B45-2A23-4EC8-8009-E9FAA471517C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AF9A-424B-4BAA-A128-87A203DE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3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B45-2A23-4EC8-8009-E9FAA471517C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AF9A-424B-4BAA-A128-87A203DE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4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B45-2A23-4EC8-8009-E9FAA471517C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AF9A-424B-4BAA-A128-87A203DE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31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B45-2A23-4EC8-8009-E9FAA471517C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AF9A-424B-4BAA-A128-87A203DE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87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B45-2A23-4EC8-8009-E9FAA471517C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AF9A-424B-4BAA-A128-87A203DE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21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B45-2A23-4EC8-8009-E9FAA471517C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AF9A-424B-4BAA-A128-87A203DE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80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B45-2A23-4EC8-8009-E9FAA471517C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AF9A-424B-4BAA-A128-87A203DE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1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B45-2A23-4EC8-8009-E9FAA471517C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AF9A-424B-4BAA-A128-87A203DE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2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B45-2A23-4EC8-8009-E9FAA471517C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AF9A-424B-4BAA-A128-87A203DE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7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9B45-2A23-4EC8-8009-E9FAA471517C}" type="datetimeFigureOut">
              <a:rPr kumimoji="1" lang="ja-JP" altLang="en-US" smtClean="0"/>
              <a:t>2017/4/14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AF9A-424B-4BAA-A128-87A203DE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0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角丸四角形 52"/>
          <p:cNvSpPr/>
          <p:nvPr/>
        </p:nvSpPr>
        <p:spPr>
          <a:xfrm>
            <a:off x="6729838" y="3344176"/>
            <a:ext cx="5294766" cy="29261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6485811" y="179440"/>
            <a:ext cx="5624374" cy="29261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96892" y="745485"/>
            <a:ext cx="5896211" cy="57357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柱 16"/>
          <p:cNvSpPr/>
          <p:nvPr/>
        </p:nvSpPr>
        <p:spPr>
          <a:xfrm rot="5400000">
            <a:off x="3027596" y="-1526964"/>
            <a:ext cx="183155" cy="5532048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418">
            <a:off x="4176090" y="3491741"/>
            <a:ext cx="1505778" cy="156067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6" y="4007152"/>
            <a:ext cx="5167804" cy="153026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9837">
            <a:off x="2382779" y="3231069"/>
            <a:ext cx="1272316" cy="14767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35" y="1103191"/>
            <a:ext cx="1906525" cy="172411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837">
            <a:off x="1441508" y="1401728"/>
            <a:ext cx="712157" cy="718651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" y="1156443"/>
            <a:ext cx="2172987" cy="119259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2706" y="142603"/>
            <a:ext cx="813738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ピンチハンガーになったヤマタノオロチを操作してゴールを目指せ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706" y="5640164"/>
            <a:ext cx="6426638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中心にあるハサミをプレイヤーが操作</a:t>
            </a:r>
            <a:endParaRPr kumimoji="1"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リングの部分を回して操作する洗濯</a:t>
            </a:r>
            <a:r>
              <a:rPr lang="ja-JP" altLang="en-US" sz="24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ばさ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みを変える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45" y="785879"/>
            <a:ext cx="1555011" cy="853434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837">
            <a:off x="7718499" y="939169"/>
            <a:ext cx="509627" cy="514274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11253">
            <a:off x="8155513" y="1493575"/>
            <a:ext cx="910482" cy="1056746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188" y="3394247"/>
            <a:ext cx="1906525" cy="172411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71261">
            <a:off x="8923356" y="4413979"/>
            <a:ext cx="995562" cy="101390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56840">
            <a:off x="9334030" y="4061219"/>
            <a:ext cx="988038" cy="997049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63502">
            <a:off x="9578665" y="5006025"/>
            <a:ext cx="792418" cy="919715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28052">
            <a:off x="8315213" y="3854028"/>
            <a:ext cx="792418" cy="919715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3125">
            <a:off x="9098320" y="1493167"/>
            <a:ext cx="871357" cy="879303"/>
          </a:xfrm>
          <a:prstGeom prst="rect">
            <a:avLst/>
          </a:prstGeom>
        </p:spPr>
      </p:pic>
      <p:cxnSp>
        <p:nvCxnSpPr>
          <p:cNvPr id="36" name="カギ線コネクタ 35"/>
          <p:cNvCxnSpPr>
            <a:endCxn id="34" idx="2"/>
          </p:cNvCxnSpPr>
          <p:nvPr/>
        </p:nvCxnSpPr>
        <p:spPr>
          <a:xfrm>
            <a:off x="8240390" y="933457"/>
            <a:ext cx="1331050" cy="561307"/>
          </a:xfrm>
          <a:prstGeom prst="bentConnector2">
            <a:avLst/>
          </a:prstGeom>
          <a:ln w="1047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892573" y="5862581"/>
            <a:ext cx="4969296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洗濯物に捕まり、交互に洗濯</a:t>
            </a:r>
            <a:r>
              <a:rPr kumimoji="1" lang="ja-JP" altLang="en-US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ばさ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みを変える</a:t>
            </a:r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時間が経過すると洗濯</a:t>
            </a:r>
            <a:r>
              <a:rPr lang="ja-JP" altLang="en-US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ばさ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みが壊れてしまう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3" name="カギ線コネクタ 42"/>
          <p:cNvCxnSpPr/>
          <p:nvPr/>
        </p:nvCxnSpPr>
        <p:spPr>
          <a:xfrm>
            <a:off x="8396329" y="457364"/>
            <a:ext cx="2141371" cy="942575"/>
          </a:xfrm>
          <a:prstGeom prst="bentConnector3">
            <a:avLst>
              <a:gd name="adj1" fmla="val 99819"/>
            </a:avLst>
          </a:prstGeom>
          <a:ln w="1047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図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6213">
            <a:off x="9818131" y="1703140"/>
            <a:ext cx="871357" cy="879303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6213">
            <a:off x="10200372" y="1226075"/>
            <a:ext cx="871357" cy="879303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9749746" y="489284"/>
            <a:ext cx="2274858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長くすることもできる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96657">
            <a:off x="634543" y="3356447"/>
            <a:ext cx="1505778" cy="1560672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51" y="1990387"/>
            <a:ext cx="1945982" cy="725563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6447149" y="2578555"/>
            <a:ext cx="3700123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ハンガーなどについている洗濯</a:t>
            </a:r>
            <a:r>
              <a:rPr kumimoji="1" lang="ja-JP" altLang="en-US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ばさ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みを</a:t>
            </a:r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つかんで自分の首にできる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3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73</Words>
  <Application>Microsoft Office PowerPoint</Application>
  <PresentationFormat>ワイド画面</PresentationFormat>
  <Paragraphs>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G015A1347</dc:creator>
  <cp:lastModifiedBy>G015A1347</cp:lastModifiedBy>
  <cp:revision>10</cp:revision>
  <dcterms:created xsi:type="dcterms:W3CDTF">2017-04-13T16:02:12Z</dcterms:created>
  <dcterms:modified xsi:type="dcterms:W3CDTF">2017-04-14T07:40:56Z</dcterms:modified>
</cp:coreProperties>
</file>