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6C9-2D03-40DD-A317-C8330489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7ACF-BC30-4BD5-9597-DA753D10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DC8E-1990-42D9-921D-8B78D89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60DD-249D-40CB-B664-783ABE80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11E7-BF0C-4FAF-9EAC-35A873EC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DF7-4814-4ED7-A12A-98126CA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A70A-C068-469E-9D8C-A934CF29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8A50-3320-4CC3-BC1B-F7163A42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EBA0-F50F-4ED8-AA08-BB6D90B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76B3-6C21-4241-9B3E-29D71FA1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076D2-FCA6-41AE-A4B9-58DA7283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CBA2F-E3D3-40A0-8E58-DECAB17F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7B45-BC76-438D-9E71-9DD3922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C875-0531-4BE3-B4D0-7EAF34BB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86E2-D684-4C62-B254-DFB2AEE5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0AF5-FB87-4FEC-ADEA-0B15B6A1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1EC7-FFB9-4BF8-9CDE-D2906BB5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F484-D36C-4F60-BA42-4A2E7EC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5810-E274-44F4-B373-EB92FE9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5C95E-BD85-4D03-9DCC-B8946961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F77-516C-49F7-861E-EEA0AEBA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5FE8-188A-4174-A445-06204806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3884-1C4C-4D92-AD47-CF188BAD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4920-F1A1-4873-8C51-3904ED2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AF91-9743-494F-82AB-58527F5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317-51AB-43DC-9118-FF00103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1797-5C1E-49EC-B7AF-6E79F758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EF26-831A-41BA-AA0C-C9016A8B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4E78-1F6B-45C0-A1A3-38424C9F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97B3-18ED-4A18-ACAA-FC228B19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AE30-7E32-40E7-B123-C389DC20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4A4-A286-4F60-93C6-8364CF7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975D-A34D-4F12-A0FF-534AD20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070ED-69E7-4BC8-A794-33710E9C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86F6-14F7-4E86-BB2A-22EC0DCB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7A90-A09A-4763-B58E-D30E8CF6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35CDE-0039-4F88-A2D6-D1EB8C93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678F-901F-4558-8199-F83976A9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3903C-8A39-43BC-837F-68FD3334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5F8-CEDF-42B2-945E-4B3E9EE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F0C87-A522-41A2-BB9C-04275C7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CE61-B959-4AD5-9A9D-4E6B3D5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7FD9-CA2A-4003-A14D-08E027D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720A5-88C2-4125-BEF8-923F49B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2498-06AE-4EEA-A723-22E3FA70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D234E-4C50-4373-BB76-7FC352D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1E8-45D0-455D-A748-F8FA3EB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E412-DAA8-4040-87B2-9198C65C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1C5C4-3D61-4A34-8F2B-11AB5C6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A67-E0E0-4012-8479-8763819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2E6B-CCB3-4F2B-A2C3-7D475C0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0215-FCDB-42E7-ACFB-E9FF76D7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FC33-7D01-49FE-AE04-62AA732E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AC95-D132-48FC-8A8B-8ECBDE6F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232BB-5327-4338-9CFA-C2D14B89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3FC9-ED4D-4B7A-84F9-E74C3AEE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4AD6-7B4F-479C-B9FE-2AA5F3C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4909-5411-464F-9E29-DEC4365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57806-1DD0-4933-AB2F-02443551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D6C-B4CB-46A8-8825-1FA77FE1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C311-FC52-4209-A585-5523D9D5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5FAD-21CC-40F3-9C11-7CE4B3626F1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277C-AA7E-4F7A-9594-D0D88BEC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4A38-5D84-4B39-BD06-2B80C098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71C-9EA6-4D77-81D9-90AC1EA47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Final Year Project : Studying the effects of vision on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75E4-6F00-4F1A-A8EB-6469A8743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CAC-E19B-4D4B-9F44-65E068A5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8BD-4BE9-48F3-A5F3-0B4D92C2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Affecting visual stimuli when a person sways, such that the sway of the stimuli is different from expected, should result in the person having difficulty to balancing.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Excessively affecting visual stimuli however, will have less or no effect on the person’s ability to balance</a:t>
            </a:r>
          </a:p>
        </p:txBody>
      </p:sp>
    </p:spTree>
    <p:extLst>
      <p:ext uri="{BB962C8B-B14F-4D97-AF65-F5344CB8AC3E}">
        <p14:creationId xmlns:p14="http://schemas.microsoft.com/office/powerpoint/2010/main" val="61989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477-4DA9-4491-B4CD-EB1C58F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core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DFC9-D56E-49D1-8D9B-D24CAC5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Virtual Reality Environment</a:t>
            </a:r>
          </a:p>
          <a:p>
            <a:r>
              <a:rPr lang="en-GB" dirty="0"/>
              <a:t>Using different inputs, change the visual stimuli in the environment accordingly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5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A4D-971A-43A8-A18C-2C89A576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Wiiboard</a:t>
            </a:r>
            <a:r>
              <a:rPr lang="en-GB" dirty="0"/>
              <a:t>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641C-50A1-45E5-AB8A-C2A457FB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8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978-30C3-4D20-95C3-D55A239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GB" dirty="0"/>
              <a:t>Program structure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4C63C-659C-49CD-B698-06EBBF727428}"/>
              </a:ext>
            </a:extLst>
          </p:cNvPr>
          <p:cNvGrpSpPr/>
          <p:nvPr/>
        </p:nvGrpSpPr>
        <p:grpSpPr>
          <a:xfrm>
            <a:off x="2314680" y="2979643"/>
            <a:ext cx="2657779" cy="1026741"/>
            <a:chOff x="3541615" y="2958780"/>
            <a:chExt cx="2944124" cy="1137360"/>
          </a:xfrm>
        </p:grpSpPr>
        <p:pic>
          <p:nvPicPr>
            <p:cNvPr id="1032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AC3DC3FA-3304-44FF-845E-61F06E0D4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15" y="2958780"/>
              <a:ext cx="1058377" cy="11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7A07A-981B-4EAD-AEFC-DAF48E62BCF0}"/>
                </a:ext>
              </a:extLst>
            </p:cNvPr>
            <p:cNvSpPr txBox="1"/>
            <p:nvPr/>
          </p:nvSpPr>
          <p:spPr>
            <a:xfrm>
              <a:off x="4599992" y="3209731"/>
              <a:ext cx="1885747" cy="5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Client with </a:t>
              </a:r>
              <a:r>
                <a:rPr lang="en-GB" sz="1400" dirty="0" err="1"/>
                <a:t>Wiimote</a:t>
              </a:r>
              <a:r>
                <a:rPr lang="en-GB" sz="1400" dirty="0"/>
                <a:t> Library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4222-87BA-421C-9E7E-6D3A48366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2"/>
          <a:stretch/>
        </p:blipFill>
        <p:spPr bwMode="auto">
          <a:xfrm>
            <a:off x="5627636" y="1560903"/>
            <a:ext cx="1233833" cy="12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3BFC6-C043-425E-A5AA-FD39BF01ED00}"/>
              </a:ext>
            </a:extLst>
          </p:cNvPr>
          <p:cNvSpPr txBox="1"/>
          <p:nvPr/>
        </p:nvSpPr>
        <p:spPr>
          <a:xfrm>
            <a:off x="6877535" y="2021554"/>
            <a:ext cx="174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Unity project scene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F27616-3283-472A-A10D-7798F880675C}"/>
              </a:ext>
            </a:extLst>
          </p:cNvPr>
          <p:cNvGrpSpPr/>
          <p:nvPr/>
        </p:nvGrpSpPr>
        <p:grpSpPr>
          <a:xfrm>
            <a:off x="6169770" y="3354363"/>
            <a:ext cx="2854289" cy="1431522"/>
            <a:chOff x="6169770" y="3964925"/>
            <a:chExt cx="2854289" cy="1431522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07E22CAF-BC61-414E-8156-ECE4AC0B60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06633" y="4328062"/>
              <a:ext cx="1202167" cy="475893"/>
            </a:xfrm>
            <a:prstGeom prst="bentConnector3">
              <a:avLst>
                <a:gd name="adj1" fmla="val 10070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9CC2C4-366E-4287-B6B4-44E987C0A316}"/>
                </a:ext>
              </a:extLst>
            </p:cNvPr>
            <p:cNvGrpSpPr/>
            <p:nvPr/>
          </p:nvGrpSpPr>
          <p:grpSpPr>
            <a:xfrm>
              <a:off x="6719978" y="4695705"/>
              <a:ext cx="2304081" cy="700742"/>
              <a:chOff x="3444477" y="4146979"/>
              <a:chExt cx="2696910" cy="82021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324C3C-4A21-46ED-ACA9-6AB84095F182}"/>
                  </a:ext>
                </a:extLst>
              </p:cNvPr>
              <p:cNvSpPr txBox="1"/>
              <p:nvPr/>
            </p:nvSpPr>
            <p:spPr>
              <a:xfrm>
                <a:off x="4259011" y="4210622"/>
                <a:ext cx="1882376" cy="61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err="1"/>
                  <a:t>Pimax</a:t>
                </a:r>
                <a:r>
                  <a:rPr lang="en-GB" sz="1400" dirty="0"/>
                  <a:t> Virtual reality headset</a:t>
                </a:r>
              </a:p>
            </p:txBody>
          </p:sp>
          <p:pic>
            <p:nvPicPr>
              <p:cNvPr id="22" name="Picture 12" descr="Pimax Releasing New Technology to Enable &quot;VR 3.0&quot; Industry Adoption">
                <a:extLst>
                  <a:ext uri="{FF2B5EF4-FFF2-40B4-BE49-F238E27FC236}">
                    <a16:creationId xmlns:a16="http://schemas.microsoft.com/office/drawing/2014/main" id="{A0CE5E49-F550-4C49-94E6-42E50601D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95" r="75944" b="26818"/>
              <a:stretch/>
            </p:blipFill>
            <p:spPr bwMode="auto">
              <a:xfrm>
                <a:off x="3444477" y="4146979"/>
                <a:ext cx="814534" cy="820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8" name="Picture 14" descr="Unused Nintendo Wii logos drive fans wild | Creative Bloq">
            <a:extLst>
              <a:ext uri="{FF2B5EF4-FFF2-40B4-BE49-F238E27FC236}">
                <a16:creationId xmlns:a16="http://schemas.microsoft.com/office/drawing/2014/main" id="{64D06DCA-EE88-44A9-94E7-29391F52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" y="3001523"/>
            <a:ext cx="1354396" cy="7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DBACC1-A7FD-495C-82D7-74F10B7ED8B0}"/>
              </a:ext>
            </a:extLst>
          </p:cNvPr>
          <p:cNvSpPr txBox="1"/>
          <p:nvPr/>
        </p:nvSpPr>
        <p:spPr>
          <a:xfrm>
            <a:off x="292680" y="3688174"/>
            <a:ext cx="111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Wiiboard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71BA-3D74-4FC8-A250-719109BE06FC}"/>
              </a:ext>
            </a:extLst>
          </p:cNvPr>
          <p:cNvCxnSpPr>
            <a:cxnSpLocks/>
          </p:cNvCxnSpPr>
          <p:nvPr/>
        </p:nvCxnSpPr>
        <p:spPr>
          <a:xfrm>
            <a:off x="1525262" y="3544238"/>
            <a:ext cx="789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9CABB-0623-4766-891E-33D3E7C6FDA9}"/>
              </a:ext>
            </a:extLst>
          </p:cNvPr>
          <p:cNvCxnSpPr>
            <a:cxnSpLocks/>
          </p:cNvCxnSpPr>
          <p:nvPr/>
        </p:nvCxnSpPr>
        <p:spPr>
          <a:xfrm>
            <a:off x="4662066" y="3544238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B938F-E950-4952-9F45-4FEABDE32EC6}"/>
              </a:ext>
            </a:extLst>
          </p:cNvPr>
          <p:cNvSpPr txBox="1"/>
          <p:nvPr/>
        </p:nvSpPr>
        <p:spPr>
          <a:xfrm>
            <a:off x="1525262" y="3304446"/>
            <a:ext cx="78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Bluetooth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51920-2A1A-4EDD-8E7F-FBC0950A4F08}"/>
              </a:ext>
            </a:extLst>
          </p:cNvPr>
          <p:cNvSpPr txBox="1"/>
          <p:nvPr/>
        </p:nvSpPr>
        <p:spPr>
          <a:xfrm>
            <a:off x="4696302" y="3291027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C# UDP Socket</a:t>
            </a:r>
            <a:endParaRPr lang="en-GB" sz="28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F7B911-34ED-483A-BEC6-FDD9A7C8F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2814214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2E304-7334-41DD-85E6-F6652166FF57}"/>
              </a:ext>
            </a:extLst>
          </p:cNvPr>
          <p:cNvGrpSpPr/>
          <p:nvPr/>
        </p:nvGrpSpPr>
        <p:grpSpPr>
          <a:xfrm>
            <a:off x="6672593" y="3095785"/>
            <a:ext cx="1951290" cy="868057"/>
            <a:chOff x="6672593" y="3800461"/>
            <a:chExt cx="1951290" cy="868057"/>
          </a:xfrm>
        </p:grpSpPr>
        <p:pic>
          <p:nvPicPr>
            <p:cNvPr id="39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225F9829-8939-49BB-94B5-CCB9742F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8E822-6EF9-413D-87CB-D8CD68ABCB74}"/>
                </a:ext>
              </a:extLst>
            </p:cNvPr>
            <p:cNvSpPr txBox="1"/>
            <p:nvPr/>
          </p:nvSpPr>
          <p:spPr>
            <a:xfrm>
              <a:off x="7566870" y="4006384"/>
              <a:ext cx="105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Server</a:t>
              </a:r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3285AC-A972-4FD6-8951-7F235D3BB547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9029001" y="4449111"/>
            <a:ext cx="334074" cy="8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1775A-0DA7-4DE0-AF2B-44480E5C455B}"/>
              </a:ext>
            </a:extLst>
          </p:cNvPr>
          <p:cNvGrpSpPr/>
          <p:nvPr/>
        </p:nvGrpSpPr>
        <p:grpSpPr>
          <a:xfrm>
            <a:off x="9219501" y="2796278"/>
            <a:ext cx="2835147" cy="2279035"/>
            <a:chOff x="9219501" y="1590413"/>
            <a:chExt cx="2835147" cy="227903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F62E895-B62F-417A-8E1C-B4D914093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568" y="3168707"/>
              <a:ext cx="700741" cy="70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279CB-4716-42F5-96DC-066934DADC27}"/>
                </a:ext>
              </a:extLst>
            </p:cNvPr>
            <p:cNvGrpSpPr/>
            <p:nvPr/>
          </p:nvGrpSpPr>
          <p:grpSpPr>
            <a:xfrm>
              <a:off x="9219501" y="1590413"/>
              <a:ext cx="2779552" cy="966635"/>
              <a:chOff x="9412448" y="1649136"/>
              <a:chExt cx="2779552" cy="966635"/>
            </a:xfrm>
          </p:grpSpPr>
          <p:pic>
            <p:nvPicPr>
              <p:cNvPr id="1040" name="Picture 16" descr="Python (programming language) - Wikipedia">
                <a:extLst>
                  <a:ext uri="{FF2B5EF4-FFF2-40B4-BE49-F238E27FC236}">
                    <a16:creationId xmlns:a16="http://schemas.microsoft.com/office/drawing/2014/main" id="{BDC2787A-237F-41B1-8050-36F4DD824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2448" y="1649136"/>
                <a:ext cx="966635" cy="966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62E36-4F4D-4179-A25D-2EA4E8E926CB}"/>
                  </a:ext>
                </a:extLst>
              </p:cNvPr>
              <p:cNvSpPr txBox="1"/>
              <p:nvPr/>
            </p:nvSpPr>
            <p:spPr>
              <a:xfrm>
                <a:off x="10445652" y="1978564"/>
                <a:ext cx="1746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Python script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F5D0A-CC05-48D2-A86B-9D9F905265E4}"/>
                </a:ext>
              </a:extLst>
            </p:cNvPr>
            <p:cNvSpPr txBox="1"/>
            <p:nvPr/>
          </p:nvSpPr>
          <p:spPr>
            <a:xfrm>
              <a:off x="10853201" y="3339124"/>
              <a:ext cx="1201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Matplotlib  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8A712BD-C260-4D89-AF88-E0D07719A7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35971" y="2815612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52D4FC-6537-4A94-9A82-23F8D49058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4690639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D5A933-8A56-4755-A83C-A6E0BA1AB455}"/>
              </a:ext>
            </a:extLst>
          </p:cNvPr>
          <p:cNvGrpSpPr/>
          <p:nvPr/>
        </p:nvGrpSpPr>
        <p:grpSpPr>
          <a:xfrm>
            <a:off x="6672593" y="4972210"/>
            <a:ext cx="2080882" cy="868057"/>
            <a:chOff x="6672593" y="3800461"/>
            <a:chExt cx="2080882" cy="868057"/>
          </a:xfrm>
        </p:grpSpPr>
        <p:pic>
          <p:nvPicPr>
            <p:cNvPr id="63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7DB1C2D1-5653-499C-AA2E-AFACB6154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BE010C-4372-46C0-B94B-CC7B3BFFAC98}"/>
                </a:ext>
              </a:extLst>
            </p:cNvPr>
            <p:cNvSpPr txBox="1"/>
            <p:nvPr/>
          </p:nvSpPr>
          <p:spPr>
            <a:xfrm>
              <a:off x="7566870" y="4006384"/>
              <a:ext cx="1186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Unity code</a:t>
              </a:r>
            </a:p>
          </p:txBody>
        </p: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D44587A-FE36-4258-9170-266264FC24E1}"/>
              </a:ext>
            </a:extLst>
          </p:cNvPr>
          <p:cNvSpPr/>
          <p:nvPr/>
        </p:nvSpPr>
        <p:spPr>
          <a:xfrm>
            <a:off x="8433383" y="3238660"/>
            <a:ext cx="595618" cy="24209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7691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244-2D5F-4E84-8802-B8F63064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37D4-D08F-458E-980B-E69D4B1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many, what parameters </a:t>
            </a:r>
          </a:p>
        </p:txBody>
      </p:sp>
    </p:spTree>
    <p:extLst>
      <p:ext uri="{BB962C8B-B14F-4D97-AF65-F5344CB8AC3E}">
        <p14:creationId xmlns:p14="http://schemas.microsoft.com/office/powerpoint/2010/main" val="11846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F25-EA09-4D90-8E0D-82B634E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Results +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EE28-1D61-471A-9DD6-B44E8692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47D3-28AC-454B-BB3B-7362A743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89CE-BEA5-4BA8-A5F9-46DB29F6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863F-9B76-434F-BAF5-439D8EE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070C-DAA2-4E26-B4A2-28B6FAA4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9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F3E597055F348978C09935AD4BBF1" ma:contentTypeVersion="4" ma:contentTypeDescription="Create a new document." ma:contentTypeScope="" ma:versionID="60c82adea7226c0da4eb439339a695fd">
  <xsd:schema xmlns:xsd="http://www.w3.org/2001/XMLSchema" xmlns:xs="http://www.w3.org/2001/XMLSchema" xmlns:p="http://schemas.microsoft.com/office/2006/metadata/properties" xmlns:ns3="941ec19e-05d2-4c73-83f1-33c0826d4f25" targetNamespace="http://schemas.microsoft.com/office/2006/metadata/properties" ma:root="true" ma:fieldsID="5cedb84fd95784f14337226d9b31c074" ns3:_="">
    <xsd:import namespace="941ec19e-05d2-4c73-83f1-33c0826d4f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ec19e-05d2-4c73-83f1-33c0826d4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E92D7D-91EB-4D99-9BBF-7F85DD161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ec19e-05d2-4c73-83f1-33c0826d4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18F662-3AB0-42C3-AEF2-04139E4362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691892-D668-4D8B-AB3E-83E75F381DC8}">
  <ds:schemaRefs>
    <ds:schemaRef ds:uri="http://purl.org/dc/elements/1.1/"/>
    <ds:schemaRef ds:uri="941ec19e-05d2-4c73-83f1-33c0826d4f25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Year Project : Studying the effects of vision on balance</vt:lpstr>
      <vt:lpstr>The hypothesis:</vt:lpstr>
      <vt:lpstr>The core approach</vt:lpstr>
      <vt:lpstr>Wiiboard Justification</vt:lpstr>
      <vt:lpstr>Program structure</vt:lpstr>
      <vt:lpstr>Experiments</vt:lpstr>
      <vt:lpstr>Experiments Results + analysis</vt:lpstr>
      <vt:lpstr>Conclusion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Ludovico Attuoni (BSc Com Sc w DTP FT DA (PwC))</dc:creator>
  <cp:lastModifiedBy>Ludovico Attuoni (BSc Com Sc w DTP FT DA (PwC))</cp:lastModifiedBy>
  <cp:revision>9</cp:revision>
  <dcterms:created xsi:type="dcterms:W3CDTF">2022-03-16T12:45:10Z</dcterms:created>
  <dcterms:modified xsi:type="dcterms:W3CDTF">2022-03-16T18:07:06Z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0x010100671F3E597055F348978C09935AD4BBF1</vt:lpwstr>
  </property>
</Properties>
</file>