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5" r:id="rId3"/>
    <p:sldId id="327" r:id="rId4"/>
    <p:sldId id="320" r:id="rId5"/>
    <p:sldId id="310" r:id="rId6"/>
    <p:sldId id="321" r:id="rId7"/>
    <p:sldId id="322" r:id="rId8"/>
    <p:sldId id="323" r:id="rId9"/>
    <p:sldId id="328" r:id="rId10"/>
    <p:sldId id="315" r:id="rId11"/>
    <p:sldId id="324" r:id="rId12"/>
    <p:sldId id="325" r:id="rId13"/>
    <p:sldId id="326" r:id="rId14"/>
    <p:sldId id="318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29" autoAdjust="0"/>
  </p:normalViewPr>
  <p:slideViewPr>
    <p:cSldViewPr showGuides="1">
      <p:cViewPr varScale="1">
        <p:scale>
          <a:sx n="92" d="100"/>
          <a:sy n="92" d="100"/>
        </p:scale>
        <p:origin x="-492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2EA680-C614-4851-B033-996958F5303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CD84A6-995B-464D-A24E-3A7189AC6B0C}">
      <dgm:prSet phldrT="[Text]"/>
      <dgm:spPr/>
      <dgm:t>
        <a:bodyPr/>
        <a:lstStyle/>
        <a:p>
          <a:r>
            <a:rPr lang="en-US" dirty="0" smtClean="0"/>
            <a:t>Maryam</a:t>
          </a:r>
          <a:endParaRPr lang="en-US" dirty="0"/>
        </a:p>
      </dgm:t>
    </dgm:pt>
    <dgm:pt modelId="{54A2DC6E-9393-49DE-889A-5986EAECCF79}" type="parTrans" cxnId="{0DF96C75-B1E9-48D7-BE53-3ED6827C39C7}">
      <dgm:prSet/>
      <dgm:spPr/>
      <dgm:t>
        <a:bodyPr/>
        <a:lstStyle/>
        <a:p>
          <a:endParaRPr lang="en-US"/>
        </a:p>
      </dgm:t>
    </dgm:pt>
    <dgm:pt modelId="{E835EC64-0898-480F-B273-F6B0676016D2}" type="sibTrans" cxnId="{0DF96C75-B1E9-48D7-BE53-3ED6827C39C7}">
      <dgm:prSet/>
      <dgm:spPr/>
      <dgm:t>
        <a:bodyPr/>
        <a:lstStyle/>
        <a:p>
          <a:endParaRPr lang="en-US"/>
        </a:p>
      </dgm:t>
    </dgm:pt>
    <dgm:pt modelId="{353296C7-D369-47BA-BA51-917F98F54AD9}">
      <dgm:prSet phldrT="[Text]"/>
      <dgm:spPr/>
      <dgm:t>
        <a:bodyPr/>
        <a:lstStyle/>
        <a:p>
          <a:r>
            <a:rPr lang="en-US" dirty="0" smtClean="0"/>
            <a:t>Design Lead</a:t>
          </a:r>
          <a:endParaRPr lang="en-US" dirty="0"/>
        </a:p>
      </dgm:t>
    </dgm:pt>
    <dgm:pt modelId="{54C630F6-57BC-457D-8505-4A28C6F267D6}" type="parTrans" cxnId="{B5A572D3-0A84-4B59-9DCB-BF124B292E01}">
      <dgm:prSet/>
      <dgm:spPr/>
      <dgm:t>
        <a:bodyPr/>
        <a:lstStyle/>
        <a:p>
          <a:endParaRPr lang="en-US"/>
        </a:p>
      </dgm:t>
    </dgm:pt>
    <dgm:pt modelId="{3E7E1C64-98AA-439C-9344-F91EF41E795F}" type="sibTrans" cxnId="{B5A572D3-0A84-4B59-9DCB-BF124B292E01}">
      <dgm:prSet/>
      <dgm:spPr/>
      <dgm:t>
        <a:bodyPr/>
        <a:lstStyle/>
        <a:p>
          <a:endParaRPr lang="en-US"/>
        </a:p>
      </dgm:t>
    </dgm:pt>
    <dgm:pt modelId="{DEFF1AAC-87E6-4422-8937-A5A1B3F0DAAF}">
      <dgm:prSet phldrT="[Text]"/>
      <dgm:spPr/>
      <dgm:t>
        <a:bodyPr/>
        <a:lstStyle/>
        <a:p>
          <a:r>
            <a:rPr lang="en-US" dirty="0" smtClean="0"/>
            <a:t>Design system functionality</a:t>
          </a:r>
          <a:endParaRPr lang="en-US" dirty="0"/>
        </a:p>
      </dgm:t>
    </dgm:pt>
    <dgm:pt modelId="{9FBE9190-37E0-4603-B683-49CC8AA79414}" type="parTrans" cxnId="{F3466E67-D97B-4A5A-B7C8-BF14D72EF6C3}">
      <dgm:prSet/>
      <dgm:spPr/>
      <dgm:t>
        <a:bodyPr/>
        <a:lstStyle/>
        <a:p>
          <a:endParaRPr lang="en-US"/>
        </a:p>
      </dgm:t>
    </dgm:pt>
    <dgm:pt modelId="{DD88F8C5-A41C-4F28-B63E-5C1CDF290547}" type="sibTrans" cxnId="{F3466E67-D97B-4A5A-B7C8-BF14D72EF6C3}">
      <dgm:prSet/>
      <dgm:spPr/>
      <dgm:t>
        <a:bodyPr/>
        <a:lstStyle/>
        <a:p>
          <a:endParaRPr lang="en-US"/>
        </a:p>
      </dgm:t>
    </dgm:pt>
    <dgm:pt modelId="{05DB6C3E-E2D1-4BC7-A047-2BFABD98898F}">
      <dgm:prSet phldrT="[Text]"/>
      <dgm:spPr/>
      <dgm:t>
        <a:bodyPr/>
        <a:lstStyle/>
        <a:p>
          <a:r>
            <a:rPr lang="en-US" dirty="0" smtClean="0"/>
            <a:t>John</a:t>
          </a:r>
          <a:endParaRPr lang="en-US" dirty="0"/>
        </a:p>
      </dgm:t>
    </dgm:pt>
    <dgm:pt modelId="{F00E2393-0BFC-44EC-B293-A4566550FC79}" type="parTrans" cxnId="{3BDA30DC-65EB-4D12-AFC4-D4F38ADB94C1}">
      <dgm:prSet/>
      <dgm:spPr/>
      <dgm:t>
        <a:bodyPr/>
        <a:lstStyle/>
        <a:p>
          <a:endParaRPr lang="en-US"/>
        </a:p>
      </dgm:t>
    </dgm:pt>
    <dgm:pt modelId="{51D13125-DAB9-4B93-B470-FCE99EA8B5BD}" type="sibTrans" cxnId="{3BDA30DC-65EB-4D12-AFC4-D4F38ADB94C1}">
      <dgm:prSet/>
      <dgm:spPr/>
      <dgm:t>
        <a:bodyPr/>
        <a:lstStyle/>
        <a:p>
          <a:endParaRPr lang="en-US"/>
        </a:p>
      </dgm:t>
    </dgm:pt>
    <dgm:pt modelId="{9BEC4DF7-17DC-4A69-ACCF-4E651451C1E4}">
      <dgm:prSet phldrT="[Text]"/>
      <dgm:spPr/>
      <dgm:t>
        <a:bodyPr/>
        <a:lstStyle/>
        <a:p>
          <a:r>
            <a:rPr lang="en-US" dirty="0" smtClean="0"/>
            <a:t>Hardware Lead</a:t>
          </a:r>
          <a:endParaRPr lang="en-US" dirty="0"/>
        </a:p>
      </dgm:t>
    </dgm:pt>
    <dgm:pt modelId="{BF5FD11A-A911-4909-B8E5-8E069255EC0D}" type="parTrans" cxnId="{493EC3B1-38E9-40DF-8E14-131A67E1D7E7}">
      <dgm:prSet/>
      <dgm:spPr/>
      <dgm:t>
        <a:bodyPr/>
        <a:lstStyle/>
        <a:p>
          <a:endParaRPr lang="en-US"/>
        </a:p>
      </dgm:t>
    </dgm:pt>
    <dgm:pt modelId="{175F3A27-4AD5-4A61-9A19-E21E6C4B703F}" type="sibTrans" cxnId="{493EC3B1-38E9-40DF-8E14-131A67E1D7E7}">
      <dgm:prSet/>
      <dgm:spPr/>
      <dgm:t>
        <a:bodyPr/>
        <a:lstStyle/>
        <a:p>
          <a:endParaRPr lang="en-US"/>
        </a:p>
      </dgm:t>
    </dgm:pt>
    <dgm:pt modelId="{8917D97A-89D7-4405-97E8-28EE6C80C68D}">
      <dgm:prSet phldrT="[Text]"/>
      <dgm:spPr/>
      <dgm:t>
        <a:bodyPr/>
        <a:lstStyle/>
        <a:p>
          <a:r>
            <a:rPr lang="en-US" dirty="0" smtClean="0"/>
            <a:t>Design circuit layout </a:t>
          </a:r>
          <a:endParaRPr lang="en-US" dirty="0"/>
        </a:p>
      </dgm:t>
    </dgm:pt>
    <dgm:pt modelId="{61127C0D-102A-4B36-91F6-1B7F91B885CE}" type="parTrans" cxnId="{44D81AC6-1F52-40F2-9386-D61886708EEC}">
      <dgm:prSet/>
      <dgm:spPr/>
      <dgm:t>
        <a:bodyPr/>
        <a:lstStyle/>
        <a:p>
          <a:endParaRPr lang="en-US"/>
        </a:p>
      </dgm:t>
    </dgm:pt>
    <dgm:pt modelId="{FE748FCA-51D3-4686-9E91-3B471AC52477}" type="sibTrans" cxnId="{44D81AC6-1F52-40F2-9386-D61886708EEC}">
      <dgm:prSet/>
      <dgm:spPr/>
      <dgm:t>
        <a:bodyPr/>
        <a:lstStyle/>
        <a:p>
          <a:endParaRPr lang="en-US"/>
        </a:p>
      </dgm:t>
    </dgm:pt>
    <dgm:pt modelId="{E8E985FF-A4EE-45E8-B103-6BEAC7F90BDF}">
      <dgm:prSet phldrT="[Text]"/>
      <dgm:spPr/>
      <dgm:t>
        <a:bodyPr/>
        <a:lstStyle/>
        <a:p>
          <a:r>
            <a:rPr lang="en-US" dirty="0" smtClean="0"/>
            <a:t>Jacob</a:t>
          </a:r>
          <a:endParaRPr lang="en-US" dirty="0"/>
        </a:p>
      </dgm:t>
    </dgm:pt>
    <dgm:pt modelId="{2420D9E3-507E-4651-B7D9-9E690BFA906C}" type="parTrans" cxnId="{C1E5E151-3E50-4BA2-84C7-ABA2E85E2D49}">
      <dgm:prSet/>
      <dgm:spPr/>
      <dgm:t>
        <a:bodyPr/>
        <a:lstStyle/>
        <a:p>
          <a:endParaRPr lang="en-US"/>
        </a:p>
      </dgm:t>
    </dgm:pt>
    <dgm:pt modelId="{B8A2E16D-B1E4-4524-A429-FE0193DFE0B7}" type="sibTrans" cxnId="{C1E5E151-3E50-4BA2-84C7-ABA2E85E2D49}">
      <dgm:prSet/>
      <dgm:spPr/>
      <dgm:t>
        <a:bodyPr/>
        <a:lstStyle/>
        <a:p>
          <a:endParaRPr lang="en-US"/>
        </a:p>
      </dgm:t>
    </dgm:pt>
    <dgm:pt modelId="{886FEF10-191C-4B46-A09B-73AF93B2BF51}">
      <dgm:prSet phldrT="[Text]"/>
      <dgm:spPr/>
      <dgm:t>
        <a:bodyPr/>
        <a:lstStyle/>
        <a:p>
          <a:r>
            <a:rPr lang="en-US" dirty="0" smtClean="0"/>
            <a:t>Software Lead</a:t>
          </a:r>
          <a:endParaRPr lang="en-US" dirty="0"/>
        </a:p>
      </dgm:t>
    </dgm:pt>
    <dgm:pt modelId="{64BBF025-046D-4C99-B0D4-C37F50EB642B}" type="parTrans" cxnId="{84AEAE19-B2DA-47E9-B540-2711869ABF1C}">
      <dgm:prSet/>
      <dgm:spPr/>
      <dgm:t>
        <a:bodyPr/>
        <a:lstStyle/>
        <a:p>
          <a:endParaRPr lang="en-US"/>
        </a:p>
      </dgm:t>
    </dgm:pt>
    <dgm:pt modelId="{3D0EE78B-3D0F-4DCE-AABE-BFC341FCDA3B}" type="sibTrans" cxnId="{84AEAE19-B2DA-47E9-B540-2711869ABF1C}">
      <dgm:prSet/>
      <dgm:spPr/>
      <dgm:t>
        <a:bodyPr/>
        <a:lstStyle/>
        <a:p>
          <a:endParaRPr lang="en-US"/>
        </a:p>
      </dgm:t>
    </dgm:pt>
    <dgm:pt modelId="{6DA53530-C9AE-484B-BF8A-449A4694A445}">
      <dgm:prSet phldrT="[Text]"/>
      <dgm:spPr/>
      <dgm:t>
        <a:bodyPr/>
        <a:lstStyle/>
        <a:p>
          <a:r>
            <a:rPr lang="en-US" dirty="0" smtClean="0"/>
            <a:t>Design software architecture</a:t>
          </a:r>
          <a:endParaRPr lang="en-US" dirty="0"/>
        </a:p>
      </dgm:t>
    </dgm:pt>
    <dgm:pt modelId="{3FD6D60D-5C51-4AE1-8640-D123F1288E57}" type="parTrans" cxnId="{6F14686B-6523-4F16-B871-9B87536AB64F}">
      <dgm:prSet/>
      <dgm:spPr/>
      <dgm:t>
        <a:bodyPr/>
        <a:lstStyle/>
        <a:p>
          <a:endParaRPr lang="en-US"/>
        </a:p>
      </dgm:t>
    </dgm:pt>
    <dgm:pt modelId="{365CC876-4D7B-4366-BBB0-C6036EFA27B3}" type="sibTrans" cxnId="{6F14686B-6523-4F16-B871-9B87536AB64F}">
      <dgm:prSet/>
      <dgm:spPr/>
      <dgm:t>
        <a:bodyPr/>
        <a:lstStyle/>
        <a:p>
          <a:endParaRPr lang="en-US"/>
        </a:p>
      </dgm:t>
    </dgm:pt>
    <dgm:pt modelId="{F367B245-694D-4D7F-A9FD-02367EC88FD1}">
      <dgm:prSet phldrT="[Text]"/>
      <dgm:spPr/>
      <dgm:t>
        <a:bodyPr/>
        <a:lstStyle/>
        <a:p>
          <a:r>
            <a:rPr lang="en-US" dirty="0" smtClean="0"/>
            <a:t>Test and maintain software update</a:t>
          </a:r>
          <a:endParaRPr lang="en-US" dirty="0"/>
        </a:p>
      </dgm:t>
    </dgm:pt>
    <dgm:pt modelId="{04867748-BD3E-4B11-B2E1-67AF35CC9B47}" type="parTrans" cxnId="{5A259C97-547D-4273-99A4-28989468FAE7}">
      <dgm:prSet/>
      <dgm:spPr/>
      <dgm:t>
        <a:bodyPr/>
        <a:lstStyle/>
        <a:p>
          <a:endParaRPr lang="en-US"/>
        </a:p>
      </dgm:t>
    </dgm:pt>
    <dgm:pt modelId="{9268AD71-2E14-4222-8C96-F3A9C50D4166}" type="sibTrans" cxnId="{5A259C97-547D-4273-99A4-28989468FAE7}">
      <dgm:prSet/>
      <dgm:spPr/>
      <dgm:t>
        <a:bodyPr/>
        <a:lstStyle/>
        <a:p>
          <a:endParaRPr lang="en-US"/>
        </a:p>
      </dgm:t>
    </dgm:pt>
    <dgm:pt modelId="{2C858511-D31D-4A20-AA3B-4383B546EB9F}">
      <dgm:prSet phldrT="[Text]"/>
      <dgm:spPr/>
      <dgm:t>
        <a:bodyPr/>
        <a:lstStyle/>
        <a:p>
          <a:r>
            <a:rPr lang="en-US" dirty="0" smtClean="0"/>
            <a:t>Implement hardware structure</a:t>
          </a:r>
          <a:endParaRPr lang="en-US" dirty="0"/>
        </a:p>
      </dgm:t>
    </dgm:pt>
    <dgm:pt modelId="{64725598-89ED-4835-A858-45CBA6F07984}" type="parTrans" cxnId="{DF1C2861-5A11-42EE-91CF-8EDE4C91941E}">
      <dgm:prSet/>
      <dgm:spPr/>
      <dgm:t>
        <a:bodyPr/>
        <a:lstStyle/>
        <a:p>
          <a:endParaRPr lang="en-US"/>
        </a:p>
      </dgm:t>
    </dgm:pt>
    <dgm:pt modelId="{8A0A2C05-BFC2-4AA4-A3D9-26148EC07451}" type="sibTrans" cxnId="{DF1C2861-5A11-42EE-91CF-8EDE4C91941E}">
      <dgm:prSet/>
      <dgm:spPr/>
      <dgm:t>
        <a:bodyPr/>
        <a:lstStyle/>
        <a:p>
          <a:endParaRPr lang="en-US"/>
        </a:p>
      </dgm:t>
    </dgm:pt>
    <dgm:pt modelId="{353ED2A7-26D6-4EF8-AEA5-539DA641E0E4}">
      <dgm:prSet phldrT="[Text]"/>
      <dgm:spPr/>
      <dgm:t>
        <a:bodyPr/>
        <a:lstStyle/>
        <a:p>
          <a:r>
            <a:rPr lang="en-US" dirty="0" smtClean="0"/>
            <a:t>Implement system design</a:t>
          </a:r>
          <a:endParaRPr lang="en-US" dirty="0"/>
        </a:p>
      </dgm:t>
    </dgm:pt>
    <dgm:pt modelId="{D99E37B6-4BE7-4EF3-9E29-EAA60F11A4DF}" type="parTrans" cxnId="{77707D3D-D4AC-4E48-B0D8-91D60F1C2431}">
      <dgm:prSet/>
      <dgm:spPr/>
      <dgm:t>
        <a:bodyPr/>
        <a:lstStyle/>
        <a:p>
          <a:endParaRPr lang="en-US"/>
        </a:p>
      </dgm:t>
    </dgm:pt>
    <dgm:pt modelId="{AC76E85A-0C3E-4ED6-8F6D-9FDDF1F77532}" type="sibTrans" cxnId="{77707D3D-D4AC-4E48-B0D8-91D60F1C2431}">
      <dgm:prSet/>
      <dgm:spPr/>
      <dgm:t>
        <a:bodyPr/>
        <a:lstStyle/>
        <a:p>
          <a:endParaRPr lang="en-US"/>
        </a:p>
      </dgm:t>
    </dgm:pt>
    <dgm:pt modelId="{C55916C8-C533-4C41-B8AC-E383DC4C6D71}" type="pres">
      <dgm:prSet presAssocID="{D22EA680-C614-4851-B033-996958F5303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540D45-5EC7-415B-BB85-36803AF45E78}" type="pres">
      <dgm:prSet presAssocID="{4ECD84A6-995B-464D-A24E-3A7189AC6B0C}" presName="compNode" presStyleCnt="0"/>
      <dgm:spPr/>
    </dgm:pt>
    <dgm:pt modelId="{69514762-019D-4D0D-A15B-54CB58031D44}" type="pres">
      <dgm:prSet presAssocID="{4ECD84A6-995B-464D-A24E-3A7189AC6B0C}" presName="aNode" presStyleLbl="bgShp" presStyleIdx="0" presStyleCnt="3"/>
      <dgm:spPr/>
      <dgm:t>
        <a:bodyPr/>
        <a:lstStyle/>
        <a:p>
          <a:endParaRPr lang="en-US"/>
        </a:p>
      </dgm:t>
    </dgm:pt>
    <dgm:pt modelId="{50D21CF7-A16F-4800-8D3E-D421471A53E1}" type="pres">
      <dgm:prSet presAssocID="{4ECD84A6-995B-464D-A24E-3A7189AC6B0C}" presName="textNode" presStyleLbl="bgShp" presStyleIdx="0" presStyleCnt="3"/>
      <dgm:spPr/>
      <dgm:t>
        <a:bodyPr/>
        <a:lstStyle/>
        <a:p>
          <a:endParaRPr lang="en-US"/>
        </a:p>
      </dgm:t>
    </dgm:pt>
    <dgm:pt modelId="{BA32B80B-7022-4EC3-99C1-63818313190D}" type="pres">
      <dgm:prSet presAssocID="{4ECD84A6-995B-464D-A24E-3A7189AC6B0C}" presName="compChildNode" presStyleCnt="0"/>
      <dgm:spPr/>
    </dgm:pt>
    <dgm:pt modelId="{8A021425-9F22-461F-90E3-3EAA15F04B98}" type="pres">
      <dgm:prSet presAssocID="{4ECD84A6-995B-464D-A24E-3A7189AC6B0C}" presName="theInnerList" presStyleCnt="0"/>
      <dgm:spPr/>
    </dgm:pt>
    <dgm:pt modelId="{23C7444B-DF55-4174-8BFF-D1BF4D26D7FC}" type="pres">
      <dgm:prSet presAssocID="{353296C7-D369-47BA-BA51-917F98F54AD9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10A11-91E5-429F-813F-13BFFB9866B3}" type="pres">
      <dgm:prSet presAssocID="{353296C7-D369-47BA-BA51-917F98F54AD9}" presName="aSpace2" presStyleCnt="0"/>
      <dgm:spPr/>
    </dgm:pt>
    <dgm:pt modelId="{EB76CCE5-A9E7-43B7-BB00-99655F7DF1BE}" type="pres">
      <dgm:prSet presAssocID="{DEFF1AAC-87E6-4422-8937-A5A1B3F0DAAF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1CC8D-5E1D-46BD-8982-5B6C969ACAFD}" type="pres">
      <dgm:prSet presAssocID="{DEFF1AAC-87E6-4422-8937-A5A1B3F0DAAF}" presName="aSpace2" presStyleCnt="0"/>
      <dgm:spPr/>
    </dgm:pt>
    <dgm:pt modelId="{FE7D951D-80B3-4835-B230-690C999379DC}" type="pres">
      <dgm:prSet presAssocID="{353ED2A7-26D6-4EF8-AEA5-539DA641E0E4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E063C-4D1A-4BD4-AE56-2C288B88188C}" type="pres">
      <dgm:prSet presAssocID="{4ECD84A6-995B-464D-A24E-3A7189AC6B0C}" presName="aSpace" presStyleCnt="0"/>
      <dgm:spPr/>
    </dgm:pt>
    <dgm:pt modelId="{BA7243DC-BD0C-4BBE-B66B-05016941683E}" type="pres">
      <dgm:prSet presAssocID="{05DB6C3E-E2D1-4BC7-A047-2BFABD98898F}" presName="compNode" presStyleCnt="0"/>
      <dgm:spPr/>
    </dgm:pt>
    <dgm:pt modelId="{D299F251-D7BC-403A-B302-F64E014EFF57}" type="pres">
      <dgm:prSet presAssocID="{05DB6C3E-E2D1-4BC7-A047-2BFABD98898F}" presName="aNode" presStyleLbl="bgShp" presStyleIdx="1" presStyleCnt="3"/>
      <dgm:spPr/>
      <dgm:t>
        <a:bodyPr/>
        <a:lstStyle/>
        <a:p>
          <a:endParaRPr lang="en-US"/>
        </a:p>
      </dgm:t>
    </dgm:pt>
    <dgm:pt modelId="{265B6745-9F3C-415B-B047-BF7F85092AA9}" type="pres">
      <dgm:prSet presAssocID="{05DB6C3E-E2D1-4BC7-A047-2BFABD98898F}" presName="textNode" presStyleLbl="bgShp" presStyleIdx="1" presStyleCnt="3"/>
      <dgm:spPr/>
      <dgm:t>
        <a:bodyPr/>
        <a:lstStyle/>
        <a:p>
          <a:endParaRPr lang="en-US"/>
        </a:p>
      </dgm:t>
    </dgm:pt>
    <dgm:pt modelId="{4B3B16F5-CF75-47B3-A185-65C35BB6AD17}" type="pres">
      <dgm:prSet presAssocID="{05DB6C3E-E2D1-4BC7-A047-2BFABD98898F}" presName="compChildNode" presStyleCnt="0"/>
      <dgm:spPr/>
    </dgm:pt>
    <dgm:pt modelId="{0AEA199C-3F1D-4D15-BD45-DC5C0272A531}" type="pres">
      <dgm:prSet presAssocID="{05DB6C3E-E2D1-4BC7-A047-2BFABD98898F}" presName="theInnerList" presStyleCnt="0"/>
      <dgm:spPr/>
    </dgm:pt>
    <dgm:pt modelId="{BCE2DFDF-4BCD-4F17-B3BC-0378CDF17722}" type="pres">
      <dgm:prSet presAssocID="{9BEC4DF7-17DC-4A69-ACCF-4E651451C1E4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8C032-C76F-4C22-9AAD-F04EF1566E35}" type="pres">
      <dgm:prSet presAssocID="{9BEC4DF7-17DC-4A69-ACCF-4E651451C1E4}" presName="aSpace2" presStyleCnt="0"/>
      <dgm:spPr/>
    </dgm:pt>
    <dgm:pt modelId="{52AE9739-76AA-455F-A346-8981377D13BA}" type="pres">
      <dgm:prSet presAssocID="{8917D97A-89D7-4405-97E8-28EE6C80C68D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F5B28-4948-469F-91AE-72484B45CC18}" type="pres">
      <dgm:prSet presAssocID="{8917D97A-89D7-4405-97E8-28EE6C80C68D}" presName="aSpace2" presStyleCnt="0"/>
      <dgm:spPr/>
    </dgm:pt>
    <dgm:pt modelId="{55A2D40E-F0C2-4AF9-A6D7-4EC657F09925}" type="pres">
      <dgm:prSet presAssocID="{2C858511-D31D-4A20-AA3B-4383B546EB9F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41FCE-E147-4613-80A4-CBA8359D49E9}" type="pres">
      <dgm:prSet presAssocID="{05DB6C3E-E2D1-4BC7-A047-2BFABD98898F}" presName="aSpace" presStyleCnt="0"/>
      <dgm:spPr/>
    </dgm:pt>
    <dgm:pt modelId="{F493C6C7-5822-44A8-A3CA-FA1FF0A55CAD}" type="pres">
      <dgm:prSet presAssocID="{E8E985FF-A4EE-45E8-B103-6BEAC7F90BDF}" presName="compNode" presStyleCnt="0"/>
      <dgm:spPr/>
    </dgm:pt>
    <dgm:pt modelId="{4B87138F-789D-41D9-A73C-57C9ECBC215E}" type="pres">
      <dgm:prSet presAssocID="{E8E985FF-A4EE-45E8-B103-6BEAC7F90BDF}" presName="aNode" presStyleLbl="bgShp" presStyleIdx="2" presStyleCnt="3"/>
      <dgm:spPr/>
      <dgm:t>
        <a:bodyPr/>
        <a:lstStyle/>
        <a:p>
          <a:endParaRPr lang="en-US"/>
        </a:p>
      </dgm:t>
    </dgm:pt>
    <dgm:pt modelId="{2146EF99-C465-4C43-9D02-DCCAA2936278}" type="pres">
      <dgm:prSet presAssocID="{E8E985FF-A4EE-45E8-B103-6BEAC7F90BDF}" presName="textNode" presStyleLbl="bgShp" presStyleIdx="2" presStyleCnt="3"/>
      <dgm:spPr/>
      <dgm:t>
        <a:bodyPr/>
        <a:lstStyle/>
        <a:p>
          <a:endParaRPr lang="en-US"/>
        </a:p>
      </dgm:t>
    </dgm:pt>
    <dgm:pt modelId="{686BFCDA-50D0-4D0C-B347-B78E5A4468BE}" type="pres">
      <dgm:prSet presAssocID="{E8E985FF-A4EE-45E8-B103-6BEAC7F90BDF}" presName="compChildNode" presStyleCnt="0"/>
      <dgm:spPr/>
    </dgm:pt>
    <dgm:pt modelId="{EC1DFA2E-08C9-4C76-BF58-FA465CD3992F}" type="pres">
      <dgm:prSet presAssocID="{E8E985FF-A4EE-45E8-B103-6BEAC7F90BDF}" presName="theInnerList" presStyleCnt="0"/>
      <dgm:spPr/>
    </dgm:pt>
    <dgm:pt modelId="{5D3B31B8-01A7-40E2-8C9E-D443F8B150EC}" type="pres">
      <dgm:prSet presAssocID="{886FEF10-191C-4B46-A09B-73AF93B2BF51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13435-947B-4694-A52B-84506818AE0C}" type="pres">
      <dgm:prSet presAssocID="{886FEF10-191C-4B46-A09B-73AF93B2BF51}" presName="aSpace2" presStyleCnt="0"/>
      <dgm:spPr/>
    </dgm:pt>
    <dgm:pt modelId="{671E939F-86D1-46C2-889D-29C612F0C865}" type="pres">
      <dgm:prSet presAssocID="{6DA53530-C9AE-484B-BF8A-449A4694A445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0AD27-8B44-4AEF-8D91-74DC71C38067}" type="pres">
      <dgm:prSet presAssocID="{6DA53530-C9AE-484B-BF8A-449A4694A445}" presName="aSpace2" presStyleCnt="0"/>
      <dgm:spPr/>
    </dgm:pt>
    <dgm:pt modelId="{2C372E9E-3E6A-492B-B1C4-9194226C1424}" type="pres">
      <dgm:prSet presAssocID="{F367B245-694D-4D7F-A9FD-02367EC88FD1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F776BB-B84F-4F79-A174-6447A3D20FAD}" type="presOf" srcId="{353ED2A7-26D6-4EF8-AEA5-539DA641E0E4}" destId="{FE7D951D-80B3-4835-B230-690C999379DC}" srcOrd="0" destOrd="0" presId="urn:microsoft.com/office/officeart/2005/8/layout/lProcess2"/>
    <dgm:cxn modelId="{6F14686B-6523-4F16-B871-9B87536AB64F}" srcId="{E8E985FF-A4EE-45E8-B103-6BEAC7F90BDF}" destId="{6DA53530-C9AE-484B-BF8A-449A4694A445}" srcOrd="1" destOrd="0" parTransId="{3FD6D60D-5C51-4AE1-8640-D123F1288E57}" sibTransId="{365CC876-4D7B-4366-BBB0-C6036EFA27B3}"/>
    <dgm:cxn modelId="{66B2654E-CD41-4CB8-A1A5-6BEB102E0063}" type="presOf" srcId="{6DA53530-C9AE-484B-BF8A-449A4694A445}" destId="{671E939F-86D1-46C2-889D-29C612F0C865}" srcOrd="0" destOrd="0" presId="urn:microsoft.com/office/officeart/2005/8/layout/lProcess2"/>
    <dgm:cxn modelId="{E2EEC817-B55B-4608-B6AC-A88D43D779DC}" type="presOf" srcId="{886FEF10-191C-4B46-A09B-73AF93B2BF51}" destId="{5D3B31B8-01A7-40E2-8C9E-D443F8B150EC}" srcOrd="0" destOrd="0" presId="urn:microsoft.com/office/officeart/2005/8/layout/lProcess2"/>
    <dgm:cxn modelId="{1C7CC416-9B5F-4D69-AE14-63830CB786D8}" type="presOf" srcId="{8917D97A-89D7-4405-97E8-28EE6C80C68D}" destId="{52AE9739-76AA-455F-A346-8981377D13BA}" srcOrd="0" destOrd="0" presId="urn:microsoft.com/office/officeart/2005/8/layout/lProcess2"/>
    <dgm:cxn modelId="{0DF96C75-B1E9-48D7-BE53-3ED6827C39C7}" srcId="{D22EA680-C614-4851-B033-996958F53032}" destId="{4ECD84A6-995B-464D-A24E-3A7189AC6B0C}" srcOrd="0" destOrd="0" parTransId="{54A2DC6E-9393-49DE-889A-5986EAECCF79}" sibTransId="{E835EC64-0898-480F-B273-F6B0676016D2}"/>
    <dgm:cxn modelId="{44D81AC6-1F52-40F2-9386-D61886708EEC}" srcId="{05DB6C3E-E2D1-4BC7-A047-2BFABD98898F}" destId="{8917D97A-89D7-4405-97E8-28EE6C80C68D}" srcOrd="1" destOrd="0" parTransId="{61127C0D-102A-4B36-91F6-1B7F91B885CE}" sibTransId="{FE748FCA-51D3-4686-9E91-3B471AC52477}"/>
    <dgm:cxn modelId="{342A4C43-A68B-4A95-975A-3088DA9A1C7C}" type="presOf" srcId="{E8E985FF-A4EE-45E8-B103-6BEAC7F90BDF}" destId="{2146EF99-C465-4C43-9D02-DCCAA2936278}" srcOrd="1" destOrd="0" presId="urn:microsoft.com/office/officeart/2005/8/layout/lProcess2"/>
    <dgm:cxn modelId="{639EEBAF-B629-4B14-BA7B-1B82B8728804}" type="presOf" srcId="{4ECD84A6-995B-464D-A24E-3A7189AC6B0C}" destId="{50D21CF7-A16F-4800-8D3E-D421471A53E1}" srcOrd="1" destOrd="0" presId="urn:microsoft.com/office/officeart/2005/8/layout/lProcess2"/>
    <dgm:cxn modelId="{BD2826EC-B7DC-4442-9FA4-15909A1D8E24}" type="presOf" srcId="{F367B245-694D-4D7F-A9FD-02367EC88FD1}" destId="{2C372E9E-3E6A-492B-B1C4-9194226C1424}" srcOrd="0" destOrd="0" presId="urn:microsoft.com/office/officeart/2005/8/layout/lProcess2"/>
    <dgm:cxn modelId="{DCA6A9A6-E789-4BB4-8CDC-38CE9941C8A9}" type="presOf" srcId="{05DB6C3E-E2D1-4BC7-A047-2BFABD98898F}" destId="{265B6745-9F3C-415B-B047-BF7F85092AA9}" srcOrd="1" destOrd="0" presId="urn:microsoft.com/office/officeart/2005/8/layout/lProcess2"/>
    <dgm:cxn modelId="{FD657033-2DBD-4B36-8383-E861A5904538}" type="presOf" srcId="{E8E985FF-A4EE-45E8-B103-6BEAC7F90BDF}" destId="{4B87138F-789D-41D9-A73C-57C9ECBC215E}" srcOrd="0" destOrd="0" presId="urn:microsoft.com/office/officeart/2005/8/layout/lProcess2"/>
    <dgm:cxn modelId="{77707D3D-D4AC-4E48-B0D8-91D60F1C2431}" srcId="{4ECD84A6-995B-464D-A24E-3A7189AC6B0C}" destId="{353ED2A7-26D6-4EF8-AEA5-539DA641E0E4}" srcOrd="2" destOrd="0" parTransId="{D99E37B6-4BE7-4EF3-9E29-EAA60F11A4DF}" sibTransId="{AC76E85A-0C3E-4ED6-8F6D-9FDDF1F77532}"/>
    <dgm:cxn modelId="{F3466E67-D97B-4A5A-B7C8-BF14D72EF6C3}" srcId="{4ECD84A6-995B-464D-A24E-3A7189AC6B0C}" destId="{DEFF1AAC-87E6-4422-8937-A5A1B3F0DAAF}" srcOrd="1" destOrd="0" parTransId="{9FBE9190-37E0-4603-B683-49CC8AA79414}" sibTransId="{DD88F8C5-A41C-4F28-B63E-5C1CDF290547}"/>
    <dgm:cxn modelId="{3BDA30DC-65EB-4D12-AFC4-D4F38ADB94C1}" srcId="{D22EA680-C614-4851-B033-996958F53032}" destId="{05DB6C3E-E2D1-4BC7-A047-2BFABD98898F}" srcOrd="1" destOrd="0" parTransId="{F00E2393-0BFC-44EC-B293-A4566550FC79}" sibTransId="{51D13125-DAB9-4B93-B470-FCE99EA8B5BD}"/>
    <dgm:cxn modelId="{CF3D97F5-B3C2-40B9-AE1A-7AF9D8DD488E}" type="presOf" srcId="{353296C7-D369-47BA-BA51-917F98F54AD9}" destId="{23C7444B-DF55-4174-8BFF-D1BF4D26D7FC}" srcOrd="0" destOrd="0" presId="urn:microsoft.com/office/officeart/2005/8/layout/lProcess2"/>
    <dgm:cxn modelId="{721AC810-7F0E-4DB2-8AE1-CDD04FBDE3D9}" type="presOf" srcId="{4ECD84A6-995B-464D-A24E-3A7189AC6B0C}" destId="{69514762-019D-4D0D-A15B-54CB58031D44}" srcOrd="0" destOrd="0" presId="urn:microsoft.com/office/officeart/2005/8/layout/lProcess2"/>
    <dgm:cxn modelId="{5A259C97-547D-4273-99A4-28989468FAE7}" srcId="{E8E985FF-A4EE-45E8-B103-6BEAC7F90BDF}" destId="{F367B245-694D-4D7F-A9FD-02367EC88FD1}" srcOrd="2" destOrd="0" parTransId="{04867748-BD3E-4B11-B2E1-67AF35CC9B47}" sibTransId="{9268AD71-2E14-4222-8C96-F3A9C50D4166}"/>
    <dgm:cxn modelId="{C1E5E151-3E50-4BA2-84C7-ABA2E85E2D49}" srcId="{D22EA680-C614-4851-B033-996958F53032}" destId="{E8E985FF-A4EE-45E8-B103-6BEAC7F90BDF}" srcOrd="2" destOrd="0" parTransId="{2420D9E3-507E-4651-B7D9-9E690BFA906C}" sibTransId="{B8A2E16D-B1E4-4524-A429-FE0193DFE0B7}"/>
    <dgm:cxn modelId="{AB5A9476-DBB2-4281-9B5E-0B85C66A373D}" type="presOf" srcId="{9BEC4DF7-17DC-4A69-ACCF-4E651451C1E4}" destId="{BCE2DFDF-4BCD-4F17-B3BC-0378CDF17722}" srcOrd="0" destOrd="0" presId="urn:microsoft.com/office/officeart/2005/8/layout/lProcess2"/>
    <dgm:cxn modelId="{A0FFC780-D4CA-42B4-90F2-9D5D0BD0E8DE}" type="presOf" srcId="{D22EA680-C614-4851-B033-996958F53032}" destId="{C55916C8-C533-4C41-B8AC-E383DC4C6D71}" srcOrd="0" destOrd="0" presId="urn:microsoft.com/office/officeart/2005/8/layout/lProcess2"/>
    <dgm:cxn modelId="{493EC3B1-38E9-40DF-8E14-131A67E1D7E7}" srcId="{05DB6C3E-E2D1-4BC7-A047-2BFABD98898F}" destId="{9BEC4DF7-17DC-4A69-ACCF-4E651451C1E4}" srcOrd="0" destOrd="0" parTransId="{BF5FD11A-A911-4909-B8E5-8E069255EC0D}" sibTransId="{175F3A27-4AD5-4A61-9A19-E21E6C4B703F}"/>
    <dgm:cxn modelId="{B5A572D3-0A84-4B59-9DCB-BF124B292E01}" srcId="{4ECD84A6-995B-464D-A24E-3A7189AC6B0C}" destId="{353296C7-D369-47BA-BA51-917F98F54AD9}" srcOrd="0" destOrd="0" parTransId="{54C630F6-57BC-457D-8505-4A28C6F267D6}" sibTransId="{3E7E1C64-98AA-439C-9344-F91EF41E795F}"/>
    <dgm:cxn modelId="{3188D23F-4BE4-4EF9-86B0-1F05F16E79B7}" type="presOf" srcId="{05DB6C3E-E2D1-4BC7-A047-2BFABD98898F}" destId="{D299F251-D7BC-403A-B302-F64E014EFF57}" srcOrd="0" destOrd="0" presId="urn:microsoft.com/office/officeart/2005/8/layout/lProcess2"/>
    <dgm:cxn modelId="{BE128B35-32FB-40D6-AC98-AFE5B1501784}" type="presOf" srcId="{DEFF1AAC-87E6-4422-8937-A5A1B3F0DAAF}" destId="{EB76CCE5-A9E7-43B7-BB00-99655F7DF1BE}" srcOrd="0" destOrd="0" presId="urn:microsoft.com/office/officeart/2005/8/layout/lProcess2"/>
    <dgm:cxn modelId="{84AEAE19-B2DA-47E9-B540-2711869ABF1C}" srcId="{E8E985FF-A4EE-45E8-B103-6BEAC7F90BDF}" destId="{886FEF10-191C-4B46-A09B-73AF93B2BF51}" srcOrd="0" destOrd="0" parTransId="{64BBF025-046D-4C99-B0D4-C37F50EB642B}" sibTransId="{3D0EE78B-3D0F-4DCE-AABE-BFC341FCDA3B}"/>
    <dgm:cxn modelId="{DA842CBB-05B8-4DB3-8DC1-DC904C022EBB}" type="presOf" srcId="{2C858511-D31D-4A20-AA3B-4383B546EB9F}" destId="{55A2D40E-F0C2-4AF9-A6D7-4EC657F09925}" srcOrd="0" destOrd="0" presId="urn:microsoft.com/office/officeart/2005/8/layout/lProcess2"/>
    <dgm:cxn modelId="{DF1C2861-5A11-42EE-91CF-8EDE4C91941E}" srcId="{05DB6C3E-E2D1-4BC7-A047-2BFABD98898F}" destId="{2C858511-D31D-4A20-AA3B-4383B546EB9F}" srcOrd="2" destOrd="0" parTransId="{64725598-89ED-4835-A858-45CBA6F07984}" sibTransId="{8A0A2C05-BFC2-4AA4-A3D9-26148EC07451}"/>
    <dgm:cxn modelId="{6F49C554-5326-4EAE-A1F0-8CFB24404414}" type="presParOf" srcId="{C55916C8-C533-4C41-B8AC-E383DC4C6D71}" destId="{84540D45-5EC7-415B-BB85-36803AF45E78}" srcOrd="0" destOrd="0" presId="urn:microsoft.com/office/officeart/2005/8/layout/lProcess2"/>
    <dgm:cxn modelId="{3D69FFC7-3040-414F-B4BB-79A0FD1A3FAF}" type="presParOf" srcId="{84540D45-5EC7-415B-BB85-36803AF45E78}" destId="{69514762-019D-4D0D-A15B-54CB58031D44}" srcOrd="0" destOrd="0" presId="urn:microsoft.com/office/officeart/2005/8/layout/lProcess2"/>
    <dgm:cxn modelId="{8B8CC8E4-4048-4290-B091-35875E29EF59}" type="presParOf" srcId="{84540D45-5EC7-415B-BB85-36803AF45E78}" destId="{50D21CF7-A16F-4800-8D3E-D421471A53E1}" srcOrd="1" destOrd="0" presId="urn:microsoft.com/office/officeart/2005/8/layout/lProcess2"/>
    <dgm:cxn modelId="{CFBAB365-00A0-443D-A0B7-B19D42193A97}" type="presParOf" srcId="{84540D45-5EC7-415B-BB85-36803AF45E78}" destId="{BA32B80B-7022-4EC3-99C1-63818313190D}" srcOrd="2" destOrd="0" presId="urn:microsoft.com/office/officeart/2005/8/layout/lProcess2"/>
    <dgm:cxn modelId="{23D36E88-D29B-444B-AD72-30DA88D423AD}" type="presParOf" srcId="{BA32B80B-7022-4EC3-99C1-63818313190D}" destId="{8A021425-9F22-461F-90E3-3EAA15F04B98}" srcOrd="0" destOrd="0" presId="urn:microsoft.com/office/officeart/2005/8/layout/lProcess2"/>
    <dgm:cxn modelId="{8D76AC23-A86E-4519-89BF-2410DDC438C7}" type="presParOf" srcId="{8A021425-9F22-461F-90E3-3EAA15F04B98}" destId="{23C7444B-DF55-4174-8BFF-D1BF4D26D7FC}" srcOrd="0" destOrd="0" presId="urn:microsoft.com/office/officeart/2005/8/layout/lProcess2"/>
    <dgm:cxn modelId="{ECAE0340-FCC0-423E-9AD8-742A7345FDE1}" type="presParOf" srcId="{8A021425-9F22-461F-90E3-3EAA15F04B98}" destId="{5EB10A11-91E5-429F-813F-13BFFB9866B3}" srcOrd="1" destOrd="0" presId="urn:microsoft.com/office/officeart/2005/8/layout/lProcess2"/>
    <dgm:cxn modelId="{B1527C4B-3EA5-442A-9E4C-5EB1DDA5A38A}" type="presParOf" srcId="{8A021425-9F22-461F-90E3-3EAA15F04B98}" destId="{EB76CCE5-A9E7-43B7-BB00-99655F7DF1BE}" srcOrd="2" destOrd="0" presId="urn:microsoft.com/office/officeart/2005/8/layout/lProcess2"/>
    <dgm:cxn modelId="{F5EBDC1B-5864-4568-90BF-8F20E6903C8E}" type="presParOf" srcId="{8A021425-9F22-461F-90E3-3EAA15F04B98}" destId="{BF51CC8D-5E1D-46BD-8982-5B6C969ACAFD}" srcOrd="3" destOrd="0" presId="urn:microsoft.com/office/officeart/2005/8/layout/lProcess2"/>
    <dgm:cxn modelId="{D3B7B7DF-BDA8-4EE9-A60B-645804732B59}" type="presParOf" srcId="{8A021425-9F22-461F-90E3-3EAA15F04B98}" destId="{FE7D951D-80B3-4835-B230-690C999379DC}" srcOrd="4" destOrd="0" presId="urn:microsoft.com/office/officeart/2005/8/layout/lProcess2"/>
    <dgm:cxn modelId="{789B715A-0F75-4B56-B965-25EF7E43CE17}" type="presParOf" srcId="{C55916C8-C533-4C41-B8AC-E383DC4C6D71}" destId="{0F1E063C-4D1A-4BD4-AE56-2C288B88188C}" srcOrd="1" destOrd="0" presId="urn:microsoft.com/office/officeart/2005/8/layout/lProcess2"/>
    <dgm:cxn modelId="{E114DEEA-6EDE-46DD-B6C0-8AC8761BFE8E}" type="presParOf" srcId="{C55916C8-C533-4C41-B8AC-E383DC4C6D71}" destId="{BA7243DC-BD0C-4BBE-B66B-05016941683E}" srcOrd="2" destOrd="0" presId="urn:microsoft.com/office/officeart/2005/8/layout/lProcess2"/>
    <dgm:cxn modelId="{42939AC2-B04F-4FAD-B5F5-CCC18D78E75C}" type="presParOf" srcId="{BA7243DC-BD0C-4BBE-B66B-05016941683E}" destId="{D299F251-D7BC-403A-B302-F64E014EFF57}" srcOrd="0" destOrd="0" presId="urn:microsoft.com/office/officeart/2005/8/layout/lProcess2"/>
    <dgm:cxn modelId="{7C18DC7E-79D5-4CEB-91EA-EFBA94B8CC4D}" type="presParOf" srcId="{BA7243DC-BD0C-4BBE-B66B-05016941683E}" destId="{265B6745-9F3C-415B-B047-BF7F85092AA9}" srcOrd="1" destOrd="0" presId="urn:microsoft.com/office/officeart/2005/8/layout/lProcess2"/>
    <dgm:cxn modelId="{080D6F01-9D94-4C7F-981C-9BBC65A10E62}" type="presParOf" srcId="{BA7243DC-BD0C-4BBE-B66B-05016941683E}" destId="{4B3B16F5-CF75-47B3-A185-65C35BB6AD17}" srcOrd="2" destOrd="0" presId="urn:microsoft.com/office/officeart/2005/8/layout/lProcess2"/>
    <dgm:cxn modelId="{07B71DD6-851A-4610-82A2-CBD278510CD7}" type="presParOf" srcId="{4B3B16F5-CF75-47B3-A185-65C35BB6AD17}" destId="{0AEA199C-3F1D-4D15-BD45-DC5C0272A531}" srcOrd="0" destOrd="0" presId="urn:microsoft.com/office/officeart/2005/8/layout/lProcess2"/>
    <dgm:cxn modelId="{C3552943-E3D6-459C-85F5-9641E28F4CCC}" type="presParOf" srcId="{0AEA199C-3F1D-4D15-BD45-DC5C0272A531}" destId="{BCE2DFDF-4BCD-4F17-B3BC-0378CDF17722}" srcOrd="0" destOrd="0" presId="urn:microsoft.com/office/officeart/2005/8/layout/lProcess2"/>
    <dgm:cxn modelId="{C4482900-CE09-43F2-8BA2-A81E6AB1774C}" type="presParOf" srcId="{0AEA199C-3F1D-4D15-BD45-DC5C0272A531}" destId="{EDA8C032-C76F-4C22-9AAD-F04EF1566E35}" srcOrd="1" destOrd="0" presId="urn:microsoft.com/office/officeart/2005/8/layout/lProcess2"/>
    <dgm:cxn modelId="{D6631862-4B58-4DE8-83D0-5E280E8E97E4}" type="presParOf" srcId="{0AEA199C-3F1D-4D15-BD45-DC5C0272A531}" destId="{52AE9739-76AA-455F-A346-8981377D13BA}" srcOrd="2" destOrd="0" presId="urn:microsoft.com/office/officeart/2005/8/layout/lProcess2"/>
    <dgm:cxn modelId="{4971317D-C43B-4DE6-A575-A5814D68D782}" type="presParOf" srcId="{0AEA199C-3F1D-4D15-BD45-DC5C0272A531}" destId="{BC0F5B28-4948-469F-91AE-72484B45CC18}" srcOrd="3" destOrd="0" presId="urn:microsoft.com/office/officeart/2005/8/layout/lProcess2"/>
    <dgm:cxn modelId="{1DFDCB91-C73C-43A5-8A41-F6912331EB1D}" type="presParOf" srcId="{0AEA199C-3F1D-4D15-BD45-DC5C0272A531}" destId="{55A2D40E-F0C2-4AF9-A6D7-4EC657F09925}" srcOrd="4" destOrd="0" presId="urn:microsoft.com/office/officeart/2005/8/layout/lProcess2"/>
    <dgm:cxn modelId="{7CD73584-7B6F-4C52-B9D3-E4E4000D4DF1}" type="presParOf" srcId="{C55916C8-C533-4C41-B8AC-E383DC4C6D71}" destId="{0A441FCE-E147-4613-80A4-CBA8359D49E9}" srcOrd="3" destOrd="0" presId="urn:microsoft.com/office/officeart/2005/8/layout/lProcess2"/>
    <dgm:cxn modelId="{607269F0-5339-4FC1-83A3-AEDDEED6D8D2}" type="presParOf" srcId="{C55916C8-C533-4C41-B8AC-E383DC4C6D71}" destId="{F493C6C7-5822-44A8-A3CA-FA1FF0A55CAD}" srcOrd="4" destOrd="0" presId="urn:microsoft.com/office/officeart/2005/8/layout/lProcess2"/>
    <dgm:cxn modelId="{BEE7806A-F858-4A70-8253-2F76137EA234}" type="presParOf" srcId="{F493C6C7-5822-44A8-A3CA-FA1FF0A55CAD}" destId="{4B87138F-789D-41D9-A73C-57C9ECBC215E}" srcOrd="0" destOrd="0" presId="urn:microsoft.com/office/officeart/2005/8/layout/lProcess2"/>
    <dgm:cxn modelId="{85A61B72-EA0A-4B46-AA58-95EAB1B35EC3}" type="presParOf" srcId="{F493C6C7-5822-44A8-A3CA-FA1FF0A55CAD}" destId="{2146EF99-C465-4C43-9D02-DCCAA2936278}" srcOrd="1" destOrd="0" presId="urn:microsoft.com/office/officeart/2005/8/layout/lProcess2"/>
    <dgm:cxn modelId="{CCDA24C3-36E0-4F57-AE3F-93578742E124}" type="presParOf" srcId="{F493C6C7-5822-44A8-A3CA-FA1FF0A55CAD}" destId="{686BFCDA-50D0-4D0C-B347-B78E5A4468BE}" srcOrd="2" destOrd="0" presId="urn:microsoft.com/office/officeart/2005/8/layout/lProcess2"/>
    <dgm:cxn modelId="{2FD277CE-8914-4B81-B24A-A2208D18C242}" type="presParOf" srcId="{686BFCDA-50D0-4D0C-B347-B78E5A4468BE}" destId="{EC1DFA2E-08C9-4C76-BF58-FA465CD3992F}" srcOrd="0" destOrd="0" presId="urn:microsoft.com/office/officeart/2005/8/layout/lProcess2"/>
    <dgm:cxn modelId="{53A7AFAC-0363-422E-93E7-2A8B6DC94B8C}" type="presParOf" srcId="{EC1DFA2E-08C9-4C76-BF58-FA465CD3992F}" destId="{5D3B31B8-01A7-40E2-8C9E-D443F8B150EC}" srcOrd="0" destOrd="0" presId="urn:microsoft.com/office/officeart/2005/8/layout/lProcess2"/>
    <dgm:cxn modelId="{48BA9606-3D65-4473-947A-E4D38DDB2EEB}" type="presParOf" srcId="{EC1DFA2E-08C9-4C76-BF58-FA465CD3992F}" destId="{A5013435-947B-4694-A52B-84506818AE0C}" srcOrd="1" destOrd="0" presId="urn:microsoft.com/office/officeart/2005/8/layout/lProcess2"/>
    <dgm:cxn modelId="{DFBFCFA7-B94B-44FB-B63B-699A06A56CB2}" type="presParOf" srcId="{EC1DFA2E-08C9-4C76-BF58-FA465CD3992F}" destId="{671E939F-86D1-46C2-889D-29C612F0C865}" srcOrd="2" destOrd="0" presId="urn:microsoft.com/office/officeart/2005/8/layout/lProcess2"/>
    <dgm:cxn modelId="{9D4EADEC-B8B0-4BFD-960F-045AFD957231}" type="presParOf" srcId="{EC1DFA2E-08C9-4C76-BF58-FA465CD3992F}" destId="{2570AD27-8B44-4AEF-8D91-74DC71C38067}" srcOrd="3" destOrd="0" presId="urn:microsoft.com/office/officeart/2005/8/layout/lProcess2"/>
    <dgm:cxn modelId="{48227E33-F2E3-48C4-9B29-43B7A0A0455A}" type="presParOf" srcId="{EC1DFA2E-08C9-4C76-BF58-FA465CD3992F}" destId="{2C372E9E-3E6A-492B-B1C4-9194226C142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0DD69B-C318-46E1-8BE4-1DAF82A6756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D84B33-0CF8-4C9F-9A48-7EB2CCAB2850}">
      <dgm:prSet phldrT="[Text]"/>
      <dgm:spPr/>
      <dgm:t>
        <a:bodyPr/>
        <a:lstStyle/>
        <a:p>
          <a:r>
            <a:rPr lang="en-US" dirty="0" smtClean="0"/>
            <a:t>Phase One</a:t>
          </a:r>
          <a:endParaRPr lang="en-US" dirty="0"/>
        </a:p>
      </dgm:t>
    </dgm:pt>
    <dgm:pt modelId="{59F7E087-5C95-49F6-B68F-B7FDC8FC9762}" type="parTrans" cxnId="{E01315C5-564F-481E-B3A4-5C587AE1DC44}">
      <dgm:prSet/>
      <dgm:spPr/>
      <dgm:t>
        <a:bodyPr/>
        <a:lstStyle/>
        <a:p>
          <a:endParaRPr lang="en-US"/>
        </a:p>
      </dgm:t>
    </dgm:pt>
    <dgm:pt modelId="{3DA81D2A-8FEE-4429-99B1-EE6B4845FA6D}" type="sibTrans" cxnId="{E01315C5-564F-481E-B3A4-5C587AE1DC44}">
      <dgm:prSet/>
      <dgm:spPr/>
      <dgm:t>
        <a:bodyPr/>
        <a:lstStyle/>
        <a:p>
          <a:endParaRPr lang="en-US"/>
        </a:p>
      </dgm:t>
    </dgm:pt>
    <dgm:pt modelId="{3E1EF9F8-3116-4852-A248-D24C2FD904CC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44A54158-D39E-42FD-AB71-6FE9F92A9388}" type="parTrans" cxnId="{F3A71227-2119-45FB-AF86-9FFAE9FE2D1D}">
      <dgm:prSet/>
      <dgm:spPr/>
      <dgm:t>
        <a:bodyPr/>
        <a:lstStyle/>
        <a:p>
          <a:endParaRPr lang="en-US"/>
        </a:p>
      </dgm:t>
    </dgm:pt>
    <dgm:pt modelId="{84DA6E54-E4AA-4404-B187-7D9C8D143227}" type="sibTrans" cxnId="{F3A71227-2119-45FB-AF86-9FFAE9FE2D1D}">
      <dgm:prSet/>
      <dgm:spPr/>
      <dgm:t>
        <a:bodyPr/>
        <a:lstStyle/>
        <a:p>
          <a:endParaRPr lang="en-US"/>
        </a:p>
      </dgm:t>
    </dgm:pt>
    <dgm:pt modelId="{F77099D8-A68E-46EE-AB2B-5E4657202D61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4F76BA9B-26D9-4203-B42C-24697D645FC2}" type="parTrans" cxnId="{905B0E27-B7F5-4CFB-B728-BDBAC45EFE90}">
      <dgm:prSet/>
      <dgm:spPr/>
      <dgm:t>
        <a:bodyPr/>
        <a:lstStyle/>
        <a:p>
          <a:endParaRPr lang="en-US"/>
        </a:p>
      </dgm:t>
    </dgm:pt>
    <dgm:pt modelId="{B45A488C-97AC-4082-95DA-E1E1D1488CBC}" type="sibTrans" cxnId="{905B0E27-B7F5-4CFB-B728-BDBAC45EFE90}">
      <dgm:prSet/>
      <dgm:spPr/>
      <dgm:t>
        <a:bodyPr/>
        <a:lstStyle/>
        <a:p>
          <a:endParaRPr lang="en-US"/>
        </a:p>
      </dgm:t>
    </dgm:pt>
    <dgm:pt modelId="{42B0BE8E-9BDE-4E3D-8E68-609EBE4302B6}">
      <dgm:prSet phldrT="[Text]"/>
      <dgm:spPr/>
      <dgm:t>
        <a:bodyPr/>
        <a:lstStyle/>
        <a:p>
          <a:r>
            <a:rPr lang="en-US" dirty="0" smtClean="0"/>
            <a:t>Phase Two</a:t>
          </a:r>
          <a:endParaRPr lang="en-US" dirty="0"/>
        </a:p>
      </dgm:t>
    </dgm:pt>
    <dgm:pt modelId="{E9163559-0C43-4245-A90B-0F5BBA6A3045}" type="parTrans" cxnId="{05471F21-87BE-4624-8266-B4A03913995F}">
      <dgm:prSet/>
      <dgm:spPr/>
      <dgm:t>
        <a:bodyPr/>
        <a:lstStyle/>
        <a:p>
          <a:endParaRPr lang="en-US"/>
        </a:p>
      </dgm:t>
    </dgm:pt>
    <dgm:pt modelId="{7A0271BD-D92B-4D0A-8B48-13D5B673E2D7}" type="sibTrans" cxnId="{05471F21-87BE-4624-8266-B4A03913995F}">
      <dgm:prSet/>
      <dgm:spPr/>
      <dgm:t>
        <a:bodyPr/>
        <a:lstStyle/>
        <a:p>
          <a:endParaRPr lang="en-US"/>
        </a:p>
      </dgm:t>
    </dgm:pt>
    <dgm:pt modelId="{A10BA2FE-F8E0-4882-9067-14E4C7499A3C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DCD86C43-F406-4CF2-8453-B197C254C0B3}" type="parTrans" cxnId="{DD33AF84-B85C-4DFE-8E53-B3026F2059D8}">
      <dgm:prSet/>
      <dgm:spPr/>
      <dgm:t>
        <a:bodyPr/>
        <a:lstStyle/>
        <a:p>
          <a:endParaRPr lang="en-US"/>
        </a:p>
      </dgm:t>
    </dgm:pt>
    <dgm:pt modelId="{CDF00B6E-18A4-49B0-ACF2-525109184B2A}" type="sibTrans" cxnId="{DD33AF84-B85C-4DFE-8E53-B3026F2059D8}">
      <dgm:prSet/>
      <dgm:spPr/>
      <dgm:t>
        <a:bodyPr/>
        <a:lstStyle/>
        <a:p>
          <a:endParaRPr lang="en-US"/>
        </a:p>
      </dgm:t>
    </dgm:pt>
    <dgm:pt modelId="{3FAE04B8-BDFA-4F2D-8FF2-72F023305C96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ACA8B7F2-427A-45FC-B5A5-6E2032763E77}" type="parTrans" cxnId="{0B8D0AFA-E884-43C9-B2D5-110472A1D51C}">
      <dgm:prSet/>
      <dgm:spPr/>
      <dgm:t>
        <a:bodyPr/>
        <a:lstStyle/>
        <a:p>
          <a:endParaRPr lang="en-US"/>
        </a:p>
      </dgm:t>
    </dgm:pt>
    <dgm:pt modelId="{F54B9EEC-7E67-4456-A4D6-1E9EC5F8D850}" type="sibTrans" cxnId="{0B8D0AFA-E884-43C9-B2D5-110472A1D51C}">
      <dgm:prSet/>
      <dgm:spPr/>
      <dgm:t>
        <a:bodyPr/>
        <a:lstStyle/>
        <a:p>
          <a:endParaRPr lang="en-US"/>
        </a:p>
      </dgm:t>
    </dgm:pt>
    <dgm:pt modelId="{76030E72-707F-486E-924E-96E74F7DA931}">
      <dgm:prSet phldrT="[Text]"/>
      <dgm:spPr/>
      <dgm:t>
        <a:bodyPr/>
        <a:lstStyle/>
        <a:p>
          <a:r>
            <a:rPr lang="en-US" dirty="0" smtClean="0"/>
            <a:t>Phase Three</a:t>
          </a:r>
          <a:endParaRPr lang="en-US" dirty="0"/>
        </a:p>
      </dgm:t>
    </dgm:pt>
    <dgm:pt modelId="{5A1DB709-69AA-4FE7-9912-BF1923C6558C}" type="parTrans" cxnId="{8E5B5FC6-2D49-468D-9996-F4FEB494F851}">
      <dgm:prSet/>
      <dgm:spPr/>
      <dgm:t>
        <a:bodyPr/>
        <a:lstStyle/>
        <a:p>
          <a:endParaRPr lang="en-US"/>
        </a:p>
      </dgm:t>
    </dgm:pt>
    <dgm:pt modelId="{7EF39DA3-CE1E-4AE2-A07A-297F477B49EE}" type="sibTrans" cxnId="{8E5B5FC6-2D49-468D-9996-F4FEB494F851}">
      <dgm:prSet/>
      <dgm:spPr/>
      <dgm:t>
        <a:bodyPr/>
        <a:lstStyle/>
        <a:p>
          <a:endParaRPr lang="en-US"/>
        </a:p>
      </dgm:t>
    </dgm:pt>
    <dgm:pt modelId="{645E0B89-7210-4280-A97F-004F36113EB1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25AFD55F-2DE7-4096-AC43-48D426F6DFFE}" type="parTrans" cxnId="{DDBD4E85-6FE2-4654-8A1A-9D04C0A7B303}">
      <dgm:prSet/>
      <dgm:spPr/>
      <dgm:t>
        <a:bodyPr/>
        <a:lstStyle/>
        <a:p>
          <a:endParaRPr lang="en-US"/>
        </a:p>
      </dgm:t>
    </dgm:pt>
    <dgm:pt modelId="{B337456D-CE79-4FBA-853D-A66B03A19598}" type="sibTrans" cxnId="{DDBD4E85-6FE2-4654-8A1A-9D04C0A7B303}">
      <dgm:prSet/>
      <dgm:spPr/>
      <dgm:t>
        <a:bodyPr/>
        <a:lstStyle/>
        <a:p>
          <a:endParaRPr lang="en-US"/>
        </a:p>
      </dgm:t>
    </dgm:pt>
    <dgm:pt modelId="{A9A2D1BA-AEA5-4506-A095-56E351B5E2F1}">
      <dgm:prSet phldrT="[Text]"/>
      <dgm:spPr/>
      <dgm:t>
        <a:bodyPr/>
        <a:lstStyle/>
        <a:p>
          <a:r>
            <a:rPr lang="en-US" dirty="0" smtClean="0"/>
            <a:t>Build basic robot with infrared sensor for following technique</a:t>
          </a:r>
          <a:endParaRPr lang="en-US" dirty="0"/>
        </a:p>
      </dgm:t>
    </dgm:pt>
    <dgm:pt modelId="{9E0C4575-2983-4CEA-BCB7-14DC5F5D4166}" type="parTrans" cxnId="{5E8E418E-A477-4E02-9C06-8AA06C98FA7D}">
      <dgm:prSet/>
      <dgm:spPr/>
      <dgm:t>
        <a:bodyPr/>
        <a:lstStyle/>
        <a:p>
          <a:endParaRPr lang="en-US"/>
        </a:p>
      </dgm:t>
    </dgm:pt>
    <dgm:pt modelId="{D3F6D78D-4B61-4FAD-A7A4-BE7F9AB1F44F}" type="sibTrans" cxnId="{5E8E418E-A477-4E02-9C06-8AA06C98FA7D}">
      <dgm:prSet/>
      <dgm:spPr/>
      <dgm:t>
        <a:bodyPr/>
        <a:lstStyle/>
        <a:p>
          <a:endParaRPr lang="en-US"/>
        </a:p>
      </dgm:t>
    </dgm:pt>
    <dgm:pt modelId="{02E16B2F-2C32-4931-8801-E6F62FC224B4}">
      <dgm:prSet phldrT="[Text]"/>
      <dgm:spPr/>
      <dgm:t>
        <a:bodyPr/>
        <a:lstStyle/>
        <a:p>
          <a:r>
            <a:rPr lang="en-US" dirty="0" smtClean="0"/>
            <a:t>Design algorithm and coding for line following capability</a:t>
          </a:r>
          <a:endParaRPr lang="en-US" dirty="0"/>
        </a:p>
      </dgm:t>
    </dgm:pt>
    <dgm:pt modelId="{06D97650-D822-4E93-9DDB-4D3A82FF3770}" type="parTrans" cxnId="{5BC12930-A3CD-4672-8AD1-EB9A1E534120}">
      <dgm:prSet/>
      <dgm:spPr/>
      <dgm:t>
        <a:bodyPr/>
        <a:lstStyle/>
        <a:p>
          <a:endParaRPr lang="en-US"/>
        </a:p>
      </dgm:t>
    </dgm:pt>
    <dgm:pt modelId="{38EDBE91-C2B2-4E4B-87D7-A03BDE950416}" type="sibTrans" cxnId="{5BC12930-A3CD-4672-8AD1-EB9A1E534120}">
      <dgm:prSet/>
      <dgm:spPr/>
      <dgm:t>
        <a:bodyPr/>
        <a:lstStyle/>
        <a:p>
          <a:endParaRPr lang="en-US"/>
        </a:p>
      </dgm:t>
    </dgm:pt>
    <dgm:pt modelId="{F80B2100-6BE7-451E-8627-4F89E6FF626B}">
      <dgm:prSet phldrT="[Text]"/>
      <dgm:spPr/>
      <dgm:t>
        <a:bodyPr/>
        <a:lstStyle/>
        <a:p>
          <a:r>
            <a:rPr lang="en-US" dirty="0" smtClean="0"/>
            <a:t>Insert LCD for Step B qualification</a:t>
          </a:r>
          <a:endParaRPr lang="en-US" dirty="0"/>
        </a:p>
      </dgm:t>
    </dgm:pt>
    <dgm:pt modelId="{2DD184A5-DBB8-4758-9526-90FFAE542279}" type="parTrans" cxnId="{00D91EF8-DC37-43F4-8BE5-66F7EF20A4DD}">
      <dgm:prSet/>
      <dgm:spPr/>
      <dgm:t>
        <a:bodyPr/>
        <a:lstStyle/>
        <a:p>
          <a:endParaRPr lang="en-US"/>
        </a:p>
      </dgm:t>
    </dgm:pt>
    <dgm:pt modelId="{CAF8A5A3-4805-4D2D-B89C-42015F97F78C}" type="sibTrans" cxnId="{00D91EF8-DC37-43F4-8BE5-66F7EF20A4DD}">
      <dgm:prSet/>
      <dgm:spPr/>
      <dgm:t>
        <a:bodyPr/>
        <a:lstStyle/>
        <a:p>
          <a:endParaRPr lang="en-US"/>
        </a:p>
      </dgm:t>
    </dgm:pt>
    <dgm:pt modelId="{F8F46033-95C7-4013-9C65-B1EDC7DB4432}">
      <dgm:prSet phldrT="[Text]"/>
      <dgm:spPr/>
      <dgm:t>
        <a:bodyPr/>
        <a:lstStyle/>
        <a:p>
          <a:r>
            <a:rPr lang="en-US" dirty="0" smtClean="0"/>
            <a:t>Enhance algorithm for binary input</a:t>
          </a:r>
          <a:endParaRPr lang="en-US" dirty="0"/>
        </a:p>
      </dgm:t>
    </dgm:pt>
    <dgm:pt modelId="{B5654447-C543-4C63-8C64-49A908ABB883}" type="parTrans" cxnId="{40E4E2AF-41D9-4C10-86B7-D142084CB06B}">
      <dgm:prSet/>
      <dgm:spPr/>
      <dgm:t>
        <a:bodyPr/>
        <a:lstStyle/>
        <a:p>
          <a:endParaRPr lang="en-US"/>
        </a:p>
      </dgm:t>
    </dgm:pt>
    <dgm:pt modelId="{5A40AF47-BFCF-4149-A6B5-4CEC5E689AC5}" type="sibTrans" cxnId="{40E4E2AF-41D9-4C10-86B7-D142084CB06B}">
      <dgm:prSet/>
      <dgm:spPr/>
      <dgm:t>
        <a:bodyPr/>
        <a:lstStyle/>
        <a:p>
          <a:endParaRPr lang="en-US"/>
        </a:p>
      </dgm:t>
    </dgm:pt>
    <dgm:pt modelId="{75D88056-7752-4C58-80F7-766B199416AB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564E700A-26DE-41FC-B08A-73CE629481FA}" type="parTrans" cxnId="{E73A1A57-7218-4EF4-AA5C-EEF1545707D0}">
      <dgm:prSet/>
      <dgm:spPr/>
      <dgm:t>
        <a:bodyPr/>
        <a:lstStyle/>
        <a:p>
          <a:endParaRPr lang="en-US"/>
        </a:p>
      </dgm:t>
    </dgm:pt>
    <dgm:pt modelId="{ADB02EAD-92FC-40AB-A6E6-67CE6C224DA5}" type="sibTrans" cxnId="{E73A1A57-7218-4EF4-AA5C-EEF1545707D0}">
      <dgm:prSet/>
      <dgm:spPr/>
      <dgm:t>
        <a:bodyPr/>
        <a:lstStyle/>
        <a:p>
          <a:endParaRPr lang="en-US"/>
        </a:p>
      </dgm:t>
    </dgm:pt>
    <dgm:pt modelId="{7B3414B4-35AE-4657-82D6-B0663BCE8927}">
      <dgm:prSet phldrT="[Text]"/>
      <dgm:spPr/>
      <dgm:t>
        <a:bodyPr/>
        <a:lstStyle/>
        <a:p>
          <a:r>
            <a:rPr lang="en-US" dirty="0" smtClean="0"/>
            <a:t>Develop code for Step A qualification</a:t>
          </a:r>
          <a:endParaRPr lang="en-US" dirty="0"/>
        </a:p>
      </dgm:t>
    </dgm:pt>
    <dgm:pt modelId="{C9AF1518-6628-4FF2-A08B-0203C7D81213}" type="parTrans" cxnId="{ACA77FA4-AC6C-4C09-98C4-2528584F5743}">
      <dgm:prSet/>
      <dgm:spPr/>
      <dgm:t>
        <a:bodyPr/>
        <a:lstStyle/>
        <a:p>
          <a:endParaRPr lang="en-US"/>
        </a:p>
      </dgm:t>
    </dgm:pt>
    <dgm:pt modelId="{8EA03930-70D7-4159-9CC6-ACDC5FB28A21}" type="sibTrans" cxnId="{ACA77FA4-AC6C-4C09-98C4-2528584F5743}">
      <dgm:prSet/>
      <dgm:spPr/>
      <dgm:t>
        <a:bodyPr/>
        <a:lstStyle/>
        <a:p>
          <a:endParaRPr lang="en-US"/>
        </a:p>
      </dgm:t>
    </dgm:pt>
    <dgm:pt modelId="{CBD989BA-A66B-4DE1-B3C3-713F57674499}">
      <dgm:prSet phldrT="[Text]"/>
      <dgm:spPr/>
      <dgm:t>
        <a:bodyPr/>
        <a:lstStyle/>
        <a:p>
          <a:r>
            <a:rPr lang="en-US" dirty="0" smtClean="0"/>
            <a:t>Insert Step A qualification instruments</a:t>
          </a:r>
          <a:endParaRPr lang="en-US" dirty="0"/>
        </a:p>
      </dgm:t>
    </dgm:pt>
    <dgm:pt modelId="{A7BFAFFC-3508-440C-80BA-769F72586744}" type="parTrans" cxnId="{798A4129-BE0F-4D97-ADDF-0BFFBA73300E}">
      <dgm:prSet/>
      <dgm:spPr/>
      <dgm:t>
        <a:bodyPr/>
        <a:lstStyle/>
        <a:p>
          <a:endParaRPr lang="en-US"/>
        </a:p>
      </dgm:t>
    </dgm:pt>
    <dgm:pt modelId="{7E0D929F-2F9C-42B8-BDE4-B91464A12387}" type="sibTrans" cxnId="{798A4129-BE0F-4D97-ADDF-0BFFBA73300E}">
      <dgm:prSet/>
      <dgm:spPr/>
      <dgm:t>
        <a:bodyPr/>
        <a:lstStyle/>
        <a:p>
          <a:endParaRPr lang="en-US"/>
        </a:p>
      </dgm:t>
    </dgm:pt>
    <dgm:pt modelId="{EE808BB9-5700-4047-BC52-F68450454A58}" type="pres">
      <dgm:prSet presAssocID="{300DD69B-C318-46E1-8BE4-1DAF82A675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808616-F3E0-406D-BC76-B856F09E8058}" type="pres">
      <dgm:prSet presAssocID="{76030E72-707F-486E-924E-96E74F7DA931}" presName="boxAndChildren" presStyleCnt="0"/>
      <dgm:spPr/>
    </dgm:pt>
    <dgm:pt modelId="{9FCF6559-4094-49C5-AB8D-279695A90712}" type="pres">
      <dgm:prSet presAssocID="{76030E72-707F-486E-924E-96E74F7DA931}" presName="parentTextBox" presStyleLbl="node1" presStyleIdx="0" presStyleCnt="3"/>
      <dgm:spPr/>
      <dgm:t>
        <a:bodyPr/>
        <a:lstStyle/>
        <a:p>
          <a:endParaRPr lang="en-US"/>
        </a:p>
      </dgm:t>
    </dgm:pt>
    <dgm:pt modelId="{B98C0CE2-BB53-4432-A470-F109C6BB99A3}" type="pres">
      <dgm:prSet presAssocID="{76030E72-707F-486E-924E-96E74F7DA931}" presName="entireBox" presStyleLbl="node1" presStyleIdx="0" presStyleCnt="3"/>
      <dgm:spPr/>
      <dgm:t>
        <a:bodyPr/>
        <a:lstStyle/>
        <a:p>
          <a:endParaRPr lang="en-US"/>
        </a:p>
      </dgm:t>
    </dgm:pt>
    <dgm:pt modelId="{602CC544-8878-4ACA-908D-CC665E04A17A}" type="pres">
      <dgm:prSet presAssocID="{76030E72-707F-486E-924E-96E74F7DA931}" presName="descendantBox" presStyleCnt="0"/>
      <dgm:spPr/>
    </dgm:pt>
    <dgm:pt modelId="{8F579568-FD06-4D48-BF46-10E3703CF5C4}" type="pres">
      <dgm:prSet presAssocID="{645E0B89-7210-4280-A97F-004F36113EB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62EC4-3927-410F-A9E8-976FCCAFDA07}" type="pres">
      <dgm:prSet presAssocID="{75D88056-7752-4C58-80F7-766B199416AB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47B4B-8233-44F8-9C33-2965C59C2016}" type="pres">
      <dgm:prSet presAssocID="{7A0271BD-D92B-4D0A-8B48-13D5B673E2D7}" presName="sp" presStyleCnt="0"/>
      <dgm:spPr/>
    </dgm:pt>
    <dgm:pt modelId="{A7863A1C-F8D5-43EC-9A0B-28706A916AA9}" type="pres">
      <dgm:prSet presAssocID="{42B0BE8E-9BDE-4E3D-8E68-609EBE4302B6}" presName="arrowAndChildren" presStyleCnt="0"/>
      <dgm:spPr/>
    </dgm:pt>
    <dgm:pt modelId="{D7E7348D-BDB6-4D2B-81C0-23A153D85C38}" type="pres">
      <dgm:prSet presAssocID="{42B0BE8E-9BDE-4E3D-8E68-609EBE4302B6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D0CF9C70-EB02-4640-A5C9-2CB6E0D4B857}" type="pres">
      <dgm:prSet presAssocID="{42B0BE8E-9BDE-4E3D-8E68-609EBE4302B6}" presName="arrow" presStyleLbl="node1" presStyleIdx="1" presStyleCnt="3"/>
      <dgm:spPr/>
      <dgm:t>
        <a:bodyPr/>
        <a:lstStyle/>
        <a:p>
          <a:endParaRPr lang="en-US"/>
        </a:p>
      </dgm:t>
    </dgm:pt>
    <dgm:pt modelId="{53DC106A-0B0F-4B8A-8F2E-5324AC13EA9F}" type="pres">
      <dgm:prSet presAssocID="{42B0BE8E-9BDE-4E3D-8E68-609EBE4302B6}" presName="descendantArrow" presStyleCnt="0"/>
      <dgm:spPr/>
    </dgm:pt>
    <dgm:pt modelId="{9C5712AB-C441-4096-9B0C-3FDB573DF115}" type="pres">
      <dgm:prSet presAssocID="{A10BA2FE-F8E0-4882-9067-14E4C7499A3C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70072-48AE-44E7-BE92-F50654AEC55D}" type="pres">
      <dgm:prSet presAssocID="{3FAE04B8-BDFA-4F2D-8FF2-72F023305C9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98018-3979-4A58-BCA3-B9DA4E8D8190}" type="pres">
      <dgm:prSet presAssocID="{3DA81D2A-8FEE-4429-99B1-EE6B4845FA6D}" presName="sp" presStyleCnt="0"/>
      <dgm:spPr/>
    </dgm:pt>
    <dgm:pt modelId="{ABA60A77-4C6C-4C6F-9DEA-B2ABDCF12BBB}" type="pres">
      <dgm:prSet presAssocID="{DED84B33-0CF8-4C9F-9A48-7EB2CCAB2850}" presName="arrowAndChildren" presStyleCnt="0"/>
      <dgm:spPr/>
    </dgm:pt>
    <dgm:pt modelId="{614391D9-EAD5-45C8-B1EF-79B40AF92ADD}" type="pres">
      <dgm:prSet presAssocID="{DED84B33-0CF8-4C9F-9A48-7EB2CCAB2850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7D9CF069-BD44-435F-91C0-CAA2C0E5A7EE}" type="pres">
      <dgm:prSet presAssocID="{DED84B33-0CF8-4C9F-9A48-7EB2CCAB2850}" presName="arrow" presStyleLbl="node1" presStyleIdx="2" presStyleCnt="3"/>
      <dgm:spPr/>
      <dgm:t>
        <a:bodyPr/>
        <a:lstStyle/>
        <a:p>
          <a:endParaRPr lang="en-US"/>
        </a:p>
      </dgm:t>
    </dgm:pt>
    <dgm:pt modelId="{6EB1609F-7D44-4D9F-BBBF-311E24450921}" type="pres">
      <dgm:prSet presAssocID="{DED84B33-0CF8-4C9F-9A48-7EB2CCAB2850}" presName="descendantArrow" presStyleCnt="0"/>
      <dgm:spPr/>
    </dgm:pt>
    <dgm:pt modelId="{A59A5762-2EF0-4099-AA39-95D461E0D38B}" type="pres">
      <dgm:prSet presAssocID="{3E1EF9F8-3116-4852-A248-D24C2FD904CC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01354-8061-4013-BEED-890D5D28AA9D}" type="pres">
      <dgm:prSet presAssocID="{F77099D8-A68E-46EE-AB2B-5E4657202D61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C12930-A3CD-4672-8AD1-EB9A1E534120}" srcId="{F77099D8-A68E-46EE-AB2B-5E4657202D61}" destId="{02E16B2F-2C32-4931-8801-E6F62FC224B4}" srcOrd="0" destOrd="0" parTransId="{06D97650-D822-4E93-9DDB-4D3A82FF3770}" sibTransId="{38EDBE91-C2B2-4E4B-87D7-A03BDE950416}"/>
    <dgm:cxn modelId="{958BF1F5-1FB9-4240-9CCD-32AE53A24995}" type="presOf" srcId="{75D88056-7752-4C58-80F7-766B199416AB}" destId="{67B62EC4-3927-410F-A9E8-976FCCAFDA07}" srcOrd="0" destOrd="0" presId="urn:microsoft.com/office/officeart/2005/8/layout/process4"/>
    <dgm:cxn modelId="{F3A71227-2119-45FB-AF86-9FFAE9FE2D1D}" srcId="{DED84B33-0CF8-4C9F-9A48-7EB2CCAB2850}" destId="{3E1EF9F8-3116-4852-A248-D24C2FD904CC}" srcOrd="0" destOrd="0" parTransId="{44A54158-D39E-42FD-AB71-6FE9F92A9388}" sibTransId="{84DA6E54-E4AA-4404-B187-7D9C8D143227}"/>
    <dgm:cxn modelId="{80E3CDC1-C12D-4B65-B3AA-F0011442C88E}" type="presOf" srcId="{DED84B33-0CF8-4C9F-9A48-7EB2CCAB2850}" destId="{7D9CF069-BD44-435F-91C0-CAA2C0E5A7EE}" srcOrd="1" destOrd="0" presId="urn:microsoft.com/office/officeart/2005/8/layout/process4"/>
    <dgm:cxn modelId="{0CF0C653-5326-4822-B4E5-BBBC1392F6BD}" type="presOf" srcId="{76030E72-707F-486E-924E-96E74F7DA931}" destId="{B98C0CE2-BB53-4432-A470-F109C6BB99A3}" srcOrd="1" destOrd="0" presId="urn:microsoft.com/office/officeart/2005/8/layout/process4"/>
    <dgm:cxn modelId="{B3E9046D-4802-4E4F-86DF-E635BDB2C052}" type="presOf" srcId="{42B0BE8E-9BDE-4E3D-8E68-609EBE4302B6}" destId="{D0CF9C70-EB02-4640-A5C9-2CB6E0D4B857}" srcOrd="1" destOrd="0" presId="urn:microsoft.com/office/officeart/2005/8/layout/process4"/>
    <dgm:cxn modelId="{2CE69F97-C0F2-4910-B4BA-B42D52EA7E99}" type="presOf" srcId="{A10BA2FE-F8E0-4882-9067-14E4C7499A3C}" destId="{9C5712AB-C441-4096-9B0C-3FDB573DF115}" srcOrd="0" destOrd="0" presId="urn:microsoft.com/office/officeart/2005/8/layout/process4"/>
    <dgm:cxn modelId="{E73A1A57-7218-4EF4-AA5C-EEF1545707D0}" srcId="{76030E72-707F-486E-924E-96E74F7DA931}" destId="{75D88056-7752-4C58-80F7-766B199416AB}" srcOrd="1" destOrd="0" parTransId="{564E700A-26DE-41FC-B08A-73CE629481FA}" sibTransId="{ADB02EAD-92FC-40AB-A6E6-67CE6C224DA5}"/>
    <dgm:cxn modelId="{5E8E418E-A477-4E02-9C06-8AA06C98FA7D}" srcId="{3E1EF9F8-3116-4852-A248-D24C2FD904CC}" destId="{A9A2D1BA-AEA5-4506-A095-56E351B5E2F1}" srcOrd="0" destOrd="0" parTransId="{9E0C4575-2983-4CEA-BCB7-14DC5F5D4166}" sibTransId="{D3F6D78D-4B61-4FAD-A7A4-BE7F9AB1F44F}"/>
    <dgm:cxn modelId="{8E5B5FC6-2D49-468D-9996-F4FEB494F851}" srcId="{300DD69B-C318-46E1-8BE4-1DAF82A67566}" destId="{76030E72-707F-486E-924E-96E74F7DA931}" srcOrd="2" destOrd="0" parTransId="{5A1DB709-69AA-4FE7-9912-BF1923C6558C}" sibTransId="{7EF39DA3-CE1E-4AE2-A07A-297F477B49EE}"/>
    <dgm:cxn modelId="{5B6581B0-84BA-4D56-B097-6CA45464BED8}" type="presOf" srcId="{CBD989BA-A66B-4DE1-B3C3-713F57674499}" destId="{8F579568-FD06-4D48-BF46-10E3703CF5C4}" srcOrd="0" destOrd="1" presId="urn:microsoft.com/office/officeart/2005/8/layout/process4"/>
    <dgm:cxn modelId="{A1CEFB00-F254-4F97-8D4A-FBE74E7B625F}" type="presOf" srcId="{F8F46033-95C7-4013-9C65-B1EDC7DB4432}" destId="{60F70072-48AE-44E7-BE92-F50654AEC55D}" srcOrd="0" destOrd="1" presId="urn:microsoft.com/office/officeart/2005/8/layout/process4"/>
    <dgm:cxn modelId="{40E4E2AF-41D9-4C10-86B7-D142084CB06B}" srcId="{3FAE04B8-BDFA-4F2D-8FF2-72F023305C96}" destId="{F8F46033-95C7-4013-9C65-B1EDC7DB4432}" srcOrd="0" destOrd="0" parTransId="{B5654447-C543-4C63-8C64-49A908ABB883}" sibTransId="{5A40AF47-BFCF-4149-A6B5-4CEC5E689AC5}"/>
    <dgm:cxn modelId="{12ED7B92-6F61-4B50-AA8C-253E77DF5BB6}" type="presOf" srcId="{F77099D8-A68E-46EE-AB2B-5E4657202D61}" destId="{0A901354-8061-4013-BEED-890D5D28AA9D}" srcOrd="0" destOrd="0" presId="urn:microsoft.com/office/officeart/2005/8/layout/process4"/>
    <dgm:cxn modelId="{E01315C5-564F-481E-B3A4-5C587AE1DC44}" srcId="{300DD69B-C318-46E1-8BE4-1DAF82A67566}" destId="{DED84B33-0CF8-4C9F-9A48-7EB2CCAB2850}" srcOrd="0" destOrd="0" parTransId="{59F7E087-5C95-49F6-B68F-B7FDC8FC9762}" sibTransId="{3DA81D2A-8FEE-4429-99B1-EE6B4845FA6D}"/>
    <dgm:cxn modelId="{05471F21-87BE-4624-8266-B4A03913995F}" srcId="{300DD69B-C318-46E1-8BE4-1DAF82A67566}" destId="{42B0BE8E-9BDE-4E3D-8E68-609EBE4302B6}" srcOrd="1" destOrd="0" parTransId="{E9163559-0C43-4245-A90B-0F5BBA6A3045}" sibTransId="{7A0271BD-D92B-4D0A-8B48-13D5B673E2D7}"/>
    <dgm:cxn modelId="{E8204577-E78E-4BC3-9D8A-0ADB612C66A3}" type="presOf" srcId="{F80B2100-6BE7-451E-8627-4F89E6FF626B}" destId="{9C5712AB-C441-4096-9B0C-3FDB573DF115}" srcOrd="0" destOrd="1" presId="urn:microsoft.com/office/officeart/2005/8/layout/process4"/>
    <dgm:cxn modelId="{7255FE39-614C-46FE-A2CC-C78C817A5720}" type="presOf" srcId="{300DD69B-C318-46E1-8BE4-1DAF82A67566}" destId="{EE808BB9-5700-4047-BC52-F68450454A58}" srcOrd="0" destOrd="0" presId="urn:microsoft.com/office/officeart/2005/8/layout/process4"/>
    <dgm:cxn modelId="{C50AA6B7-FFA0-4D31-83C6-9FFA00CD47FF}" type="presOf" srcId="{A9A2D1BA-AEA5-4506-A095-56E351B5E2F1}" destId="{A59A5762-2EF0-4099-AA39-95D461E0D38B}" srcOrd="0" destOrd="1" presId="urn:microsoft.com/office/officeart/2005/8/layout/process4"/>
    <dgm:cxn modelId="{905B0E27-B7F5-4CFB-B728-BDBAC45EFE90}" srcId="{DED84B33-0CF8-4C9F-9A48-7EB2CCAB2850}" destId="{F77099D8-A68E-46EE-AB2B-5E4657202D61}" srcOrd="1" destOrd="0" parTransId="{4F76BA9B-26D9-4203-B42C-24697D645FC2}" sibTransId="{B45A488C-97AC-4082-95DA-E1E1D1488CBC}"/>
    <dgm:cxn modelId="{0B8D0AFA-E884-43C9-B2D5-110472A1D51C}" srcId="{42B0BE8E-9BDE-4E3D-8E68-609EBE4302B6}" destId="{3FAE04B8-BDFA-4F2D-8FF2-72F023305C96}" srcOrd="1" destOrd="0" parTransId="{ACA8B7F2-427A-45FC-B5A5-6E2032763E77}" sibTransId="{F54B9EEC-7E67-4456-A4D6-1E9EC5F8D850}"/>
    <dgm:cxn modelId="{DD33AF84-B85C-4DFE-8E53-B3026F2059D8}" srcId="{42B0BE8E-9BDE-4E3D-8E68-609EBE4302B6}" destId="{A10BA2FE-F8E0-4882-9067-14E4C7499A3C}" srcOrd="0" destOrd="0" parTransId="{DCD86C43-F406-4CF2-8453-B197C254C0B3}" sibTransId="{CDF00B6E-18A4-49B0-ACF2-525109184B2A}"/>
    <dgm:cxn modelId="{13433128-F3A4-4A6B-98B9-F892A8727EBA}" type="presOf" srcId="{02E16B2F-2C32-4931-8801-E6F62FC224B4}" destId="{0A901354-8061-4013-BEED-890D5D28AA9D}" srcOrd="0" destOrd="1" presId="urn:microsoft.com/office/officeart/2005/8/layout/process4"/>
    <dgm:cxn modelId="{798A4129-BE0F-4D97-ADDF-0BFFBA73300E}" srcId="{645E0B89-7210-4280-A97F-004F36113EB1}" destId="{CBD989BA-A66B-4DE1-B3C3-713F57674499}" srcOrd="0" destOrd="0" parTransId="{A7BFAFFC-3508-440C-80BA-769F72586744}" sibTransId="{7E0D929F-2F9C-42B8-BDE4-B91464A12387}"/>
    <dgm:cxn modelId="{DDBD4E85-6FE2-4654-8A1A-9D04C0A7B303}" srcId="{76030E72-707F-486E-924E-96E74F7DA931}" destId="{645E0B89-7210-4280-A97F-004F36113EB1}" srcOrd="0" destOrd="0" parTransId="{25AFD55F-2DE7-4096-AC43-48D426F6DFFE}" sibTransId="{B337456D-CE79-4FBA-853D-A66B03A19598}"/>
    <dgm:cxn modelId="{C14394FC-0009-473F-AE6E-B67E76122768}" type="presOf" srcId="{3FAE04B8-BDFA-4F2D-8FF2-72F023305C96}" destId="{60F70072-48AE-44E7-BE92-F50654AEC55D}" srcOrd="0" destOrd="0" presId="urn:microsoft.com/office/officeart/2005/8/layout/process4"/>
    <dgm:cxn modelId="{5D406044-077F-427B-A361-09B4517DDCF4}" type="presOf" srcId="{DED84B33-0CF8-4C9F-9A48-7EB2CCAB2850}" destId="{614391D9-EAD5-45C8-B1EF-79B40AF92ADD}" srcOrd="0" destOrd="0" presId="urn:microsoft.com/office/officeart/2005/8/layout/process4"/>
    <dgm:cxn modelId="{8466CAEB-3A1C-4976-8AF0-9CCF60518CE6}" type="presOf" srcId="{3E1EF9F8-3116-4852-A248-D24C2FD904CC}" destId="{A59A5762-2EF0-4099-AA39-95D461E0D38B}" srcOrd="0" destOrd="0" presId="urn:microsoft.com/office/officeart/2005/8/layout/process4"/>
    <dgm:cxn modelId="{EE516FC1-7DFB-49C1-80AF-792E3360C37F}" type="presOf" srcId="{7B3414B4-35AE-4657-82D6-B0663BCE8927}" destId="{67B62EC4-3927-410F-A9E8-976FCCAFDA07}" srcOrd="0" destOrd="1" presId="urn:microsoft.com/office/officeart/2005/8/layout/process4"/>
    <dgm:cxn modelId="{ACA77FA4-AC6C-4C09-98C4-2528584F5743}" srcId="{75D88056-7752-4C58-80F7-766B199416AB}" destId="{7B3414B4-35AE-4657-82D6-B0663BCE8927}" srcOrd="0" destOrd="0" parTransId="{C9AF1518-6628-4FF2-A08B-0203C7D81213}" sibTransId="{8EA03930-70D7-4159-9CC6-ACDC5FB28A21}"/>
    <dgm:cxn modelId="{00D91EF8-DC37-43F4-8BE5-66F7EF20A4DD}" srcId="{A10BA2FE-F8E0-4882-9067-14E4C7499A3C}" destId="{F80B2100-6BE7-451E-8627-4F89E6FF626B}" srcOrd="0" destOrd="0" parTransId="{2DD184A5-DBB8-4758-9526-90FFAE542279}" sibTransId="{CAF8A5A3-4805-4D2D-B89C-42015F97F78C}"/>
    <dgm:cxn modelId="{E04BC51B-DF8C-4EEF-8593-2184B2ECB722}" type="presOf" srcId="{645E0B89-7210-4280-A97F-004F36113EB1}" destId="{8F579568-FD06-4D48-BF46-10E3703CF5C4}" srcOrd="0" destOrd="0" presId="urn:microsoft.com/office/officeart/2005/8/layout/process4"/>
    <dgm:cxn modelId="{5CF3CC43-B5D1-41A1-876D-136B8D840C68}" type="presOf" srcId="{76030E72-707F-486E-924E-96E74F7DA931}" destId="{9FCF6559-4094-49C5-AB8D-279695A90712}" srcOrd="0" destOrd="0" presId="urn:microsoft.com/office/officeart/2005/8/layout/process4"/>
    <dgm:cxn modelId="{ACAE7983-D7CA-45AC-998A-1B98E994F1E3}" type="presOf" srcId="{42B0BE8E-9BDE-4E3D-8E68-609EBE4302B6}" destId="{D7E7348D-BDB6-4D2B-81C0-23A153D85C38}" srcOrd="0" destOrd="0" presId="urn:microsoft.com/office/officeart/2005/8/layout/process4"/>
    <dgm:cxn modelId="{8B1F22A7-08D4-49FA-820D-11B783C6B2E4}" type="presParOf" srcId="{EE808BB9-5700-4047-BC52-F68450454A58}" destId="{B7808616-F3E0-406D-BC76-B856F09E8058}" srcOrd="0" destOrd="0" presId="urn:microsoft.com/office/officeart/2005/8/layout/process4"/>
    <dgm:cxn modelId="{89F91953-AB57-47DA-8DB4-DE1D36B477D2}" type="presParOf" srcId="{B7808616-F3E0-406D-BC76-B856F09E8058}" destId="{9FCF6559-4094-49C5-AB8D-279695A90712}" srcOrd="0" destOrd="0" presId="urn:microsoft.com/office/officeart/2005/8/layout/process4"/>
    <dgm:cxn modelId="{C10386C9-9752-40A4-895C-DB5CE28EFD6D}" type="presParOf" srcId="{B7808616-F3E0-406D-BC76-B856F09E8058}" destId="{B98C0CE2-BB53-4432-A470-F109C6BB99A3}" srcOrd="1" destOrd="0" presId="urn:microsoft.com/office/officeart/2005/8/layout/process4"/>
    <dgm:cxn modelId="{89095D05-38E7-4756-8C51-04FB1729190C}" type="presParOf" srcId="{B7808616-F3E0-406D-BC76-B856F09E8058}" destId="{602CC544-8878-4ACA-908D-CC665E04A17A}" srcOrd="2" destOrd="0" presId="urn:microsoft.com/office/officeart/2005/8/layout/process4"/>
    <dgm:cxn modelId="{4A9457D8-7D7D-451E-BD3F-64A439859FB3}" type="presParOf" srcId="{602CC544-8878-4ACA-908D-CC665E04A17A}" destId="{8F579568-FD06-4D48-BF46-10E3703CF5C4}" srcOrd="0" destOrd="0" presId="urn:microsoft.com/office/officeart/2005/8/layout/process4"/>
    <dgm:cxn modelId="{AA473CAD-2ADD-4C31-99E5-8AB85BC0EB49}" type="presParOf" srcId="{602CC544-8878-4ACA-908D-CC665E04A17A}" destId="{67B62EC4-3927-410F-A9E8-976FCCAFDA07}" srcOrd="1" destOrd="0" presId="urn:microsoft.com/office/officeart/2005/8/layout/process4"/>
    <dgm:cxn modelId="{24D0370B-5A14-4F56-94F1-CC36602078C1}" type="presParOf" srcId="{EE808BB9-5700-4047-BC52-F68450454A58}" destId="{98347B4B-8233-44F8-9C33-2965C59C2016}" srcOrd="1" destOrd="0" presId="urn:microsoft.com/office/officeart/2005/8/layout/process4"/>
    <dgm:cxn modelId="{90C7A83E-F702-49D1-915A-4089EA8D5364}" type="presParOf" srcId="{EE808BB9-5700-4047-BC52-F68450454A58}" destId="{A7863A1C-F8D5-43EC-9A0B-28706A916AA9}" srcOrd="2" destOrd="0" presId="urn:microsoft.com/office/officeart/2005/8/layout/process4"/>
    <dgm:cxn modelId="{744186C1-EECB-4D86-9784-0AD50D364C5B}" type="presParOf" srcId="{A7863A1C-F8D5-43EC-9A0B-28706A916AA9}" destId="{D7E7348D-BDB6-4D2B-81C0-23A153D85C38}" srcOrd="0" destOrd="0" presId="urn:microsoft.com/office/officeart/2005/8/layout/process4"/>
    <dgm:cxn modelId="{A66C21FF-C468-4CD7-8C71-DABB151DB36B}" type="presParOf" srcId="{A7863A1C-F8D5-43EC-9A0B-28706A916AA9}" destId="{D0CF9C70-EB02-4640-A5C9-2CB6E0D4B857}" srcOrd="1" destOrd="0" presId="urn:microsoft.com/office/officeart/2005/8/layout/process4"/>
    <dgm:cxn modelId="{0949AF96-4FB5-4902-B7E9-9D6328A77DB2}" type="presParOf" srcId="{A7863A1C-F8D5-43EC-9A0B-28706A916AA9}" destId="{53DC106A-0B0F-4B8A-8F2E-5324AC13EA9F}" srcOrd="2" destOrd="0" presId="urn:microsoft.com/office/officeart/2005/8/layout/process4"/>
    <dgm:cxn modelId="{0F2E8958-C7E0-48E8-B83F-9D3C5211C689}" type="presParOf" srcId="{53DC106A-0B0F-4B8A-8F2E-5324AC13EA9F}" destId="{9C5712AB-C441-4096-9B0C-3FDB573DF115}" srcOrd="0" destOrd="0" presId="urn:microsoft.com/office/officeart/2005/8/layout/process4"/>
    <dgm:cxn modelId="{49CD46F8-066A-4F90-BBBB-E3920E489A24}" type="presParOf" srcId="{53DC106A-0B0F-4B8A-8F2E-5324AC13EA9F}" destId="{60F70072-48AE-44E7-BE92-F50654AEC55D}" srcOrd="1" destOrd="0" presId="urn:microsoft.com/office/officeart/2005/8/layout/process4"/>
    <dgm:cxn modelId="{5C7C0B96-00E1-4C86-97F6-96E6D48E553C}" type="presParOf" srcId="{EE808BB9-5700-4047-BC52-F68450454A58}" destId="{63D98018-3979-4A58-BCA3-B9DA4E8D8190}" srcOrd="3" destOrd="0" presId="urn:microsoft.com/office/officeart/2005/8/layout/process4"/>
    <dgm:cxn modelId="{AF99084C-6551-474C-BA51-37D382220606}" type="presParOf" srcId="{EE808BB9-5700-4047-BC52-F68450454A58}" destId="{ABA60A77-4C6C-4C6F-9DEA-B2ABDCF12BBB}" srcOrd="4" destOrd="0" presId="urn:microsoft.com/office/officeart/2005/8/layout/process4"/>
    <dgm:cxn modelId="{1C1C9000-F4D9-476D-A099-08FFA61B6F16}" type="presParOf" srcId="{ABA60A77-4C6C-4C6F-9DEA-B2ABDCF12BBB}" destId="{614391D9-EAD5-45C8-B1EF-79B40AF92ADD}" srcOrd="0" destOrd="0" presId="urn:microsoft.com/office/officeart/2005/8/layout/process4"/>
    <dgm:cxn modelId="{24EC99F2-C395-47EE-AA04-21136C03D524}" type="presParOf" srcId="{ABA60A77-4C6C-4C6F-9DEA-B2ABDCF12BBB}" destId="{7D9CF069-BD44-435F-91C0-CAA2C0E5A7EE}" srcOrd="1" destOrd="0" presId="urn:microsoft.com/office/officeart/2005/8/layout/process4"/>
    <dgm:cxn modelId="{22D851B6-F67F-4745-8372-60E9838931FF}" type="presParOf" srcId="{ABA60A77-4C6C-4C6F-9DEA-B2ABDCF12BBB}" destId="{6EB1609F-7D44-4D9F-BBBF-311E24450921}" srcOrd="2" destOrd="0" presId="urn:microsoft.com/office/officeart/2005/8/layout/process4"/>
    <dgm:cxn modelId="{8272883B-A33B-4DDA-BBD7-C46D6AE0B36C}" type="presParOf" srcId="{6EB1609F-7D44-4D9F-BBBF-311E24450921}" destId="{A59A5762-2EF0-4099-AA39-95D461E0D38B}" srcOrd="0" destOrd="0" presId="urn:microsoft.com/office/officeart/2005/8/layout/process4"/>
    <dgm:cxn modelId="{7C655229-F77A-4E15-851B-691801E2526C}" type="presParOf" srcId="{6EB1609F-7D44-4D9F-BBBF-311E24450921}" destId="{0A901354-8061-4013-BEED-890D5D28AA9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14762-019D-4D0D-A15B-54CB58031D44}">
      <dsp:nvSpPr>
        <dsp:cNvPr id="0" name=""/>
        <dsp:cNvSpPr/>
      </dsp:nvSpPr>
      <dsp:spPr>
        <a:xfrm>
          <a:off x="1118" y="0"/>
          <a:ext cx="2907691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Maryam</a:t>
          </a:r>
          <a:endParaRPr lang="en-US" sz="5600" kern="1200" dirty="0"/>
        </a:p>
      </dsp:txBody>
      <dsp:txXfrm>
        <a:off x="1118" y="0"/>
        <a:ext cx="2907691" cy="1234440"/>
      </dsp:txXfrm>
    </dsp:sp>
    <dsp:sp modelId="{23C7444B-DF55-4174-8BFF-D1BF4D26D7FC}">
      <dsp:nvSpPr>
        <dsp:cNvPr id="0" name=""/>
        <dsp:cNvSpPr/>
      </dsp:nvSpPr>
      <dsp:spPr>
        <a:xfrm>
          <a:off x="291887" y="1234791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 Lead</a:t>
          </a:r>
          <a:endParaRPr lang="en-US" sz="2100" kern="1200" dirty="0"/>
        </a:p>
      </dsp:txBody>
      <dsp:txXfrm>
        <a:off x="315564" y="1258468"/>
        <a:ext cx="2278798" cy="761039"/>
      </dsp:txXfrm>
    </dsp:sp>
    <dsp:sp modelId="{EB76CCE5-A9E7-43B7-BB00-99655F7DF1BE}">
      <dsp:nvSpPr>
        <dsp:cNvPr id="0" name=""/>
        <dsp:cNvSpPr/>
      </dsp:nvSpPr>
      <dsp:spPr>
        <a:xfrm>
          <a:off x="291887" y="2167553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 system functionality</a:t>
          </a:r>
          <a:endParaRPr lang="en-US" sz="2100" kern="1200" dirty="0"/>
        </a:p>
      </dsp:txBody>
      <dsp:txXfrm>
        <a:off x="315564" y="2191230"/>
        <a:ext cx="2278798" cy="761039"/>
      </dsp:txXfrm>
    </dsp:sp>
    <dsp:sp modelId="{FE7D951D-80B3-4835-B230-690C999379DC}">
      <dsp:nvSpPr>
        <dsp:cNvPr id="0" name=""/>
        <dsp:cNvSpPr/>
      </dsp:nvSpPr>
      <dsp:spPr>
        <a:xfrm>
          <a:off x="291887" y="3100314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Implement system design</a:t>
          </a:r>
          <a:endParaRPr lang="en-US" sz="2100" kern="1200" dirty="0"/>
        </a:p>
      </dsp:txBody>
      <dsp:txXfrm>
        <a:off x="315564" y="3123991"/>
        <a:ext cx="2278798" cy="761039"/>
      </dsp:txXfrm>
    </dsp:sp>
    <dsp:sp modelId="{D299F251-D7BC-403A-B302-F64E014EFF57}">
      <dsp:nvSpPr>
        <dsp:cNvPr id="0" name=""/>
        <dsp:cNvSpPr/>
      </dsp:nvSpPr>
      <dsp:spPr>
        <a:xfrm>
          <a:off x="3126886" y="0"/>
          <a:ext cx="2907691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John</a:t>
          </a:r>
          <a:endParaRPr lang="en-US" sz="5600" kern="1200" dirty="0"/>
        </a:p>
      </dsp:txBody>
      <dsp:txXfrm>
        <a:off x="3126886" y="0"/>
        <a:ext cx="2907691" cy="1234440"/>
      </dsp:txXfrm>
    </dsp:sp>
    <dsp:sp modelId="{BCE2DFDF-4BCD-4F17-B3BC-0378CDF17722}">
      <dsp:nvSpPr>
        <dsp:cNvPr id="0" name=""/>
        <dsp:cNvSpPr/>
      </dsp:nvSpPr>
      <dsp:spPr>
        <a:xfrm>
          <a:off x="3417655" y="1234791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Hardware Lead</a:t>
          </a:r>
          <a:endParaRPr lang="en-US" sz="2100" kern="1200" dirty="0"/>
        </a:p>
      </dsp:txBody>
      <dsp:txXfrm>
        <a:off x="3441332" y="1258468"/>
        <a:ext cx="2278798" cy="761039"/>
      </dsp:txXfrm>
    </dsp:sp>
    <dsp:sp modelId="{52AE9739-76AA-455F-A346-8981377D13BA}">
      <dsp:nvSpPr>
        <dsp:cNvPr id="0" name=""/>
        <dsp:cNvSpPr/>
      </dsp:nvSpPr>
      <dsp:spPr>
        <a:xfrm>
          <a:off x="3417655" y="2167553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 circuit layout </a:t>
          </a:r>
          <a:endParaRPr lang="en-US" sz="2100" kern="1200" dirty="0"/>
        </a:p>
      </dsp:txBody>
      <dsp:txXfrm>
        <a:off x="3441332" y="2191230"/>
        <a:ext cx="2278798" cy="761039"/>
      </dsp:txXfrm>
    </dsp:sp>
    <dsp:sp modelId="{55A2D40E-F0C2-4AF9-A6D7-4EC657F09925}">
      <dsp:nvSpPr>
        <dsp:cNvPr id="0" name=""/>
        <dsp:cNvSpPr/>
      </dsp:nvSpPr>
      <dsp:spPr>
        <a:xfrm>
          <a:off x="3417655" y="3100314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Implement hardware structure</a:t>
          </a:r>
          <a:endParaRPr lang="en-US" sz="2100" kern="1200" dirty="0"/>
        </a:p>
      </dsp:txBody>
      <dsp:txXfrm>
        <a:off x="3441332" y="3123991"/>
        <a:ext cx="2278798" cy="761039"/>
      </dsp:txXfrm>
    </dsp:sp>
    <dsp:sp modelId="{4B87138F-789D-41D9-A73C-57C9ECBC215E}">
      <dsp:nvSpPr>
        <dsp:cNvPr id="0" name=""/>
        <dsp:cNvSpPr/>
      </dsp:nvSpPr>
      <dsp:spPr>
        <a:xfrm>
          <a:off x="6252654" y="0"/>
          <a:ext cx="2907691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Jacob</a:t>
          </a:r>
          <a:endParaRPr lang="en-US" sz="5600" kern="1200" dirty="0"/>
        </a:p>
      </dsp:txBody>
      <dsp:txXfrm>
        <a:off x="6252654" y="0"/>
        <a:ext cx="2907691" cy="1234440"/>
      </dsp:txXfrm>
    </dsp:sp>
    <dsp:sp modelId="{5D3B31B8-01A7-40E2-8C9E-D443F8B150EC}">
      <dsp:nvSpPr>
        <dsp:cNvPr id="0" name=""/>
        <dsp:cNvSpPr/>
      </dsp:nvSpPr>
      <dsp:spPr>
        <a:xfrm>
          <a:off x="6543423" y="1234791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Software Lead</a:t>
          </a:r>
          <a:endParaRPr lang="en-US" sz="2100" kern="1200" dirty="0"/>
        </a:p>
      </dsp:txBody>
      <dsp:txXfrm>
        <a:off x="6567100" y="1258468"/>
        <a:ext cx="2278798" cy="761039"/>
      </dsp:txXfrm>
    </dsp:sp>
    <dsp:sp modelId="{671E939F-86D1-46C2-889D-29C612F0C865}">
      <dsp:nvSpPr>
        <dsp:cNvPr id="0" name=""/>
        <dsp:cNvSpPr/>
      </dsp:nvSpPr>
      <dsp:spPr>
        <a:xfrm>
          <a:off x="6543423" y="2167553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 software architecture</a:t>
          </a:r>
          <a:endParaRPr lang="en-US" sz="2100" kern="1200" dirty="0"/>
        </a:p>
      </dsp:txBody>
      <dsp:txXfrm>
        <a:off x="6567100" y="2191230"/>
        <a:ext cx="2278798" cy="761039"/>
      </dsp:txXfrm>
    </dsp:sp>
    <dsp:sp modelId="{2C372E9E-3E6A-492B-B1C4-9194226C1424}">
      <dsp:nvSpPr>
        <dsp:cNvPr id="0" name=""/>
        <dsp:cNvSpPr/>
      </dsp:nvSpPr>
      <dsp:spPr>
        <a:xfrm>
          <a:off x="6543423" y="3100314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and maintain software update</a:t>
          </a:r>
          <a:endParaRPr lang="en-US" sz="2100" kern="1200" dirty="0"/>
        </a:p>
      </dsp:txBody>
      <dsp:txXfrm>
        <a:off x="6567100" y="3123991"/>
        <a:ext cx="2278798" cy="761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C0CE2-BB53-4432-A470-F109C6BB99A3}">
      <dsp:nvSpPr>
        <dsp:cNvPr id="0" name=""/>
        <dsp:cNvSpPr/>
      </dsp:nvSpPr>
      <dsp:spPr>
        <a:xfrm>
          <a:off x="0" y="3097427"/>
          <a:ext cx="9134475" cy="1016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Phase Three</a:t>
          </a:r>
          <a:endParaRPr lang="en-US" sz="1900" kern="1200" dirty="0"/>
        </a:p>
      </dsp:txBody>
      <dsp:txXfrm>
        <a:off x="0" y="3097427"/>
        <a:ext cx="9134475" cy="548988"/>
      </dsp:txXfrm>
    </dsp:sp>
    <dsp:sp modelId="{8F579568-FD06-4D48-BF46-10E3703CF5C4}">
      <dsp:nvSpPr>
        <dsp:cNvPr id="0" name=""/>
        <dsp:cNvSpPr/>
      </dsp:nvSpPr>
      <dsp:spPr>
        <a:xfrm>
          <a:off x="0" y="3626083"/>
          <a:ext cx="4567237" cy="4676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Hardware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Insert Step A qualification instruments</a:t>
          </a:r>
          <a:endParaRPr lang="en-US" sz="1100" kern="1200" dirty="0"/>
        </a:p>
      </dsp:txBody>
      <dsp:txXfrm>
        <a:off x="0" y="3626083"/>
        <a:ext cx="4567237" cy="467656"/>
      </dsp:txXfrm>
    </dsp:sp>
    <dsp:sp modelId="{67B62EC4-3927-410F-A9E8-976FCCAFDA07}">
      <dsp:nvSpPr>
        <dsp:cNvPr id="0" name=""/>
        <dsp:cNvSpPr/>
      </dsp:nvSpPr>
      <dsp:spPr>
        <a:xfrm>
          <a:off x="4567237" y="3626083"/>
          <a:ext cx="4567237" cy="4676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Develop code for Step A qualification</a:t>
          </a:r>
          <a:endParaRPr lang="en-US" sz="1100" kern="1200" dirty="0"/>
        </a:p>
      </dsp:txBody>
      <dsp:txXfrm>
        <a:off x="4567237" y="3626083"/>
        <a:ext cx="4567237" cy="467656"/>
      </dsp:txXfrm>
    </dsp:sp>
    <dsp:sp modelId="{D0CF9C70-EB02-4640-A5C9-2CB6E0D4B857}">
      <dsp:nvSpPr>
        <dsp:cNvPr id="0" name=""/>
        <dsp:cNvSpPr/>
      </dsp:nvSpPr>
      <dsp:spPr>
        <a:xfrm rot="10800000">
          <a:off x="0" y="1549077"/>
          <a:ext cx="9134475" cy="15635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Phase Two</a:t>
          </a:r>
          <a:endParaRPr lang="en-US" sz="1900" kern="1200" dirty="0"/>
        </a:p>
      </dsp:txBody>
      <dsp:txXfrm rot="-10800000">
        <a:off x="0" y="1549077"/>
        <a:ext cx="9134475" cy="548823"/>
      </dsp:txXfrm>
    </dsp:sp>
    <dsp:sp modelId="{9C5712AB-C441-4096-9B0C-3FDB573DF115}">
      <dsp:nvSpPr>
        <dsp:cNvPr id="0" name=""/>
        <dsp:cNvSpPr/>
      </dsp:nvSpPr>
      <dsp:spPr>
        <a:xfrm>
          <a:off x="0" y="2097901"/>
          <a:ext cx="4567237" cy="467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Hardware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Insert LCD for Step B qualification</a:t>
          </a:r>
          <a:endParaRPr lang="en-US" sz="1100" kern="1200" dirty="0"/>
        </a:p>
      </dsp:txBody>
      <dsp:txXfrm>
        <a:off x="0" y="2097901"/>
        <a:ext cx="4567237" cy="467516"/>
      </dsp:txXfrm>
    </dsp:sp>
    <dsp:sp modelId="{60F70072-48AE-44E7-BE92-F50654AEC55D}">
      <dsp:nvSpPr>
        <dsp:cNvPr id="0" name=""/>
        <dsp:cNvSpPr/>
      </dsp:nvSpPr>
      <dsp:spPr>
        <a:xfrm>
          <a:off x="4567237" y="2097901"/>
          <a:ext cx="4567237" cy="467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Enhance algorithm for binary input</a:t>
          </a:r>
          <a:endParaRPr lang="en-US" sz="1100" kern="1200" dirty="0"/>
        </a:p>
      </dsp:txBody>
      <dsp:txXfrm>
        <a:off x="4567237" y="2097901"/>
        <a:ext cx="4567237" cy="467516"/>
      </dsp:txXfrm>
    </dsp:sp>
    <dsp:sp modelId="{7D9CF069-BD44-435F-91C0-CAA2C0E5A7EE}">
      <dsp:nvSpPr>
        <dsp:cNvPr id="0" name=""/>
        <dsp:cNvSpPr/>
      </dsp:nvSpPr>
      <dsp:spPr>
        <a:xfrm rot="10800000">
          <a:off x="0" y="727"/>
          <a:ext cx="9134475" cy="15635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Phase One</a:t>
          </a:r>
          <a:endParaRPr lang="en-US" sz="1900" kern="1200" dirty="0"/>
        </a:p>
      </dsp:txBody>
      <dsp:txXfrm rot="-10800000">
        <a:off x="0" y="727"/>
        <a:ext cx="9134475" cy="548823"/>
      </dsp:txXfrm>
    </dsp:sp>
    <dsp:sp modelId="{A59A5762-2EF0-4099-AA39-95D461E0D38B}">
      <dsp:nvSpPr>
        <dsp:cNvPr id="0" name=""/>
        <dsp:cNvSpPr/>
      </dsp:nvSpPr>
      <dsp:spPr>
        <a:xfrm>
          <a:off x="0" y="549550"/>
          <a:ext cx="4567237" cy="467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Hardware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Build basic robot with infrared sensor for following technique</a:t>
          </a:r>
          <a:endParaRPr lang="en-US" sz="1100" kern="1200" dirty="0"/>
        </a:p>
      </dsp:txBody>
      <dsp:txXfrm>
        <a:off x="0" y="549550"/>
        <a:ext cx="4567237" cy="467516"/>
      </dsp:txXfrm>
    </dsp:sp>
    <dsp:sp modelId="{0A901354-8061-4013-BEED-890D5D28AA9D}">
      <dsp:nvSpPr>
        <dsp:cNvPr id="0" name=""/>
        <dsp:cNvSpPr/>
      </dsp:nvSpPr>
      <dsp:spPr>
        <a:xfrm>
          <a:off x="4567237" y="549550"/>
          <a:ext cx="4567237" cy="467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Design algorithm and coding for line following capability</a:t>
          </a:r>
          <a:endParaRPr lang="en-US" sz="1100" kern="1200" dirty="0"/>
        </a:p>
      </dsp:txBody>
      <dsp:txXfrm>
        <a:off x="4567237" y="549550"/>
        <a:ext cx="4567237" cy="467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11/4/2014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11/4/2014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11/4/2014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11/4/2014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11/4/2014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11/4/2014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MJ</a:t>
            </a:r>
            <a:r>
              <a:rPr lang="en-US" baseline="30000" dirty="0" smtClean="0"/>
              <a:t>2</a:t>
            </a:r>
            <a:r>
              <a:rPr lang="en-US" dirty="0" smtClean="0"/>
              <a:t> Robotics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Maryam Abdul-wahid, John Gentry, and Jacob Dorer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Responsibility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355566"/>
              </p:ext>
            </p:extLst>
          </p:nvPr>
        </p:nvGraphicFramePr>
        <p:xfrm>
          <a:off x="1504950" y="1905000"/>
          <a:ext cx="916146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17838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37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PDR and CDR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Able to follow lines on the ground</a:t>
            </a:r>
          </a:p>
          <a:p>
            <a:pPr lvl="2"/>
            <a:r>
              <a:rPr lang="en-US" dirty="0"/>
              <a:t>Possibility of using similar technology for other applications(i.e. following scents, light, or radiation trails)</a:t>
            </a:r>
          </a:p>
          <a:p>
            <a:pPr lvl="1"/>
            <a:r>
              <a:rPr lang="en-US" dirty="0"/>
              <a:t>Able to read binary input</a:t>
            </a:r>
          </a:p>
          <a:p>
            <a:pPr lvl="2"/>
            <a:r>
              <a:rPr lang="en-US" dirty="0"/>
              <a:t>Useful for relaying information to the robot</a:t>
            </a:r>
          </a:p>
          <a:p>
            <a:pPr lvl="2"/>
            <a:r>
              <a:rPr lang="en-US" dirty="0"/>
              <a:t>Implementation of secondary input mode in future design</a:t>
            </a:r>
          </a:p>
          <a:p>
            <a:r>
              <a:rPr lang="en-US" dirty="0" smtClean="0"/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266172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005" y="1905000"/>
            <a:ext cx="3596607" cy="2667000"/>
          </a:xfrm>
        </p:spPr>
        <p:txBody>
          <a:bodyPr/>
          <a:lstStyle/>
          <a:p>
            <a:r>
              <a:rPr lang="en-US" sz="5400" dirty="0" smtClean="0"/>
              <a:t>MJ</a:t>
            </a:r>
            <a:r>
              <a:rPr lang="en-US" sz="5400" baseline="30000" dirty="0" smtClean="0"/>
              <a:t>2</a:t>
            </a:r>
            <a:r>
              <a:rPr lang="en-US" sz="5400" dirty="0" smtClean="0"/>
              <a:t> Robotics	</a:t>
            </a:r>
            <a:endParaRPr lang="en-US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813" y="685800"/>
            <a:ext cx="5334000" cy="5334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Designing a better future for </a:t>
            </a:r>
            <a:r>
              <a:rPr lang="it-IT" sz="2400" dirty="0" smtClean="0"/>
              <a:t>mankind.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84813" y="6019800"/>
            <a:ext cx="48767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Photo property of Valve Corporation (not our real robots…yet)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9530598" cy="2819400"/>
          </a:xfrm>
        </p:spPr>
        <p:txBody>
          <a:bodyPr/>
          <a:lstStyle/>
          <a:p>
            <a:r>
              <a:rPr lang="it-IT" dirty="0"/>
              <a:t>Designing a better future for </a:t>
            </a:r>
            <a:r>
              <a:rPr lang="it-IT" dirty="0" smtClean="0"/>
              <a:t>mankind.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 Achievements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features that make our robot raise above the 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C Requirements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Line following</a:t>
            </a:r>
          </a:p>
          <a:p>
            <a:pPr lvl="1"/>
            <a:r>
              <a:rPr lang="en-US" sz="2400" dirty="0" smtClean="0"/>
              <a:t>Follows a black line on the </a:t>
            </a:r>
            <a:r>
              <a:rPr lang="en-US" sz="2400" dirty="0" smtClean="0"/>
              <a:t>floor</a:t>
            </a:r>
          </a:p>
          <a:p>
            <a:pPr lvl="1"/>
            <a:r>
              <a:rPr lang="en-US" sz="2400" dirty="0" smtClean="0"/>
              <a:t>Robot makes corrections depending on the lines location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400" dirty="0" smtClean="0"/>
              <a:t>Turns around and returns to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B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in Binary information</a:t>
            </a:r>
          </a:p>
          <a:p>
            <a:r>
              <a:rPr lang="en-US" dirty="0" smtClean="0"/>
              <a:t>Binary information will be represented as seen below</a:t>
            </a:r>
          </a:p>
          <a:p>
            <a:r>
              <a:rPr lang="en-US" dirty="0" smtClean="0"/>
              <a:t>The first black strip is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start bit </a:t>
            </a:r>
          </a:p>
          <a:p>
            <a:r>
              <a:rPr lang="en-US" dirty="0" smtClean="0"/>
              <a:t>The following bits are red for 1 or black for 0</a:t>
            </a:r>
          </a:p>
          <a:p>
            <a:r>
              <a:rPr lang="en-US" dirty="0" smtClean="0"/>
              <a:t>The information will then be displayed on an LCD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128" b="18123"/>
          <a:stretch/>
        </p:blipFill>
        <p:spPr>
          <a:xfrm>
            <a:off x="5256212" y="2895600"/>
            <a:ext cx="3429000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6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A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2" y="1981200"/>
            <a:ext cx="9134391" cy="2667001"/>
          </a:xfrm>
        </p:spPr>
        <p:txBody>
          <a:bodyPr/>
          <a:lstStyle/>
          <a:p>
            <a:r>
              <a:rPr lang="en-US" dirty="0" smtClean="0"/>
              <a:t>Map a separate PWM pin and Timer to use for music</a:t>
            </a:r>
          </a:p>
          <a:p>
            <a:r>
              <a:rPr lang="en-US" dirty="0" smtClean="0"/>
              <a:t>Program simple music using PWM</a:t>
            </a:r>
          </a:p>
          <a:p>
            <a:r>
              <a:rPr lang="en-US" dirty="0" smtClean="0"/>
              <a:t>Map a PWM pin to an op amp</a:t>
            </a:r>
          </a:p>
          <a:p>
            <a:r>
              <a:rPr lang="en-US" dirty="0" smtClean="0"/>
              <a:t>Add an 8 ohm speaker to the op amp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5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Basic Robot Build</a:t>
            </a:r>
          </a:p>
          <a:p>
            <a:r>
              <a:rPr lang="en-US" dirty="0" smtClean="0"/>
              <a:t>IR transmitters and receivers</a:t>
            </a:r>
          </a:p>
          <a:p>
            <a:r>
              <a:rPr lang="en-US" dirty="0" smtClean="0"/>
              <a:t>Speaker</a:t>
            </a:r>
          </a:p>
          <a:p>
            <a:r>
              <a:rPr lang="en-US" dirty="0" smtClean="0"/>
              <a:t>Wired controller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Line following algorithm</a:t>
            </a:r>
          </a:p>
          <a:p>
            <a:r>
              <a:rPr lang="en-US" dirty="0" smtClean="0"/>
              <a:t>Bar code reader</a:t>
            </a:r>
          </a:p>
          <a:p>
            <a:r>
              <a:rPr lang="en-US" dirty="0" smtClean="0"/>
              <a:t>Programmed Music using PWM</a:t>
            </a:r>
          </a:p>
        </p:txBody>
      </p:sp>
    </p:spTree>
    <p:extLst>
      <p:ext uri="{BB962C8B-B14F-4D97-AF65-F5344CB8AC3E}">
        <p14:creationId xmlns:p14="http://schemas.microsoft.com/office/powerpoint/2010/main" val="299248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Design (block diagram)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1828800"/>
            <a:ext cx="8153400" cy="442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34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Build and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and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Develop an line following software and hardware</a:t>
            </a:r>
          </a:p>
          <a:p>
            <a:r>
              <a:rPr lang="en-US" dirty="0" smtClean="0"/>
              <a:t>Bar code reading software</a:t>
            </a:r>
            <a:endParaRPr lang="en-US" dirty="0"/>
          </a:p>
          <a:p>
            <a:r>
              <a:rPr lang="en-US" dirty="0" smtClean="0"/>
              <a:t>Program music and assemble and op-amp and speaker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667000"/>
            <a:ext cx="4416552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Adjusting trim to allow for optimal line following</a:t>
            </a:r>
          </a:p>
          <a:p>
            <a:r>
              <a:rPr lang="en-US" dirty="0" smtClean="0"/>
              <a:t>Practice driving over and scanning bar codes </a:t>
            </a:r>
            <a:endParaRPr lang="en-US" dirty="0"/>
          </a:p>
          <a:p>
            <a:r>
              <a:rPr lang="en-US" dirty="0" smtClean="0"/>
              <a:t>Test music playing while following a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372</Words>
  <Application>Microsoft Office PowerPoint</Application>
  <PresentationFormat>Custom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Digital Blue Tunnel 16x9</vt:lpstr>
      <vt:lpstr>MJ2 Robotics</vt:lpstr>
      <vt:lpstr>Designing a better future for mankind.</vt:lpstr>
      <vt:lpstr>Robotic Achievements</vt:lpstr>
      <vt:lpstr>Step C Requirements</vt:lpstr>
      <vt:lpstr>Step B Requirements</vt:lpstr>
      <vt:lpstr>Step A Requirements</vt:lpstr>
      <vt:lpstr>Proposed Design</vt:lpstr>
      <vt:lpstr>Proposed Design (block diagram)</vt:lpstr>
      <vt:lpstr>System Build and Test</vt:lpstr>
      <vt:lpstr>Task Responsibility</vt:lpstr>
      <vt:lpstr>Timeline</vt:lpstr>
      <vt:lpstr>Deliverables</vt:lpstr>
      <vt:lpstr>MJ2 Robotics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2014-11-03T19:55:02Z</dcterms:created>
  <dcterms:modified xsi:type="dcterms:W3CDTF">2014-11-04T21:35:44Z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