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71" r:id="rId4"/>
    <p:sldId id="269" r:id="rId5"/>
    <p:sldId id="270" r:id="rId6"/>
    <p:sldId id="272" r:id="rId7"/>
    <p:sldId id="276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EF64-C69B-44B8-A820-9E7C542A5C5B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611C1-E768-4FD4-93EE-C39F7F1B3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68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E8FB70-546B-4028-B0D2-0D9ADFEB00F9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176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AE7F-1B3A-4479-972D-702855497481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53FE-E36E-4EDE-8D8F-594652052F86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91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471D-9EF9-49EF-A56A-11543EFB2CD0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96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18DD-6B5F-4D3F-933A-B8E77183781F}" type="datetime1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4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BC6-9D1E-4581-AE59-736E1627E963}" type="datetime1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8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2926-0679-4D55-95D4-BB447B28868C}" type="datetime1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36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D8D-4288-4C18-BFA9-D42650CEA9D9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1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5893-7198-4394-AC87-C081DA7496F7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2148-B8CE-4619-B16E-381F458364E3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89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CCED-8540-4872-9890-F97F80338968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231-7CD6-46A7-B66F-873FD3695BAC}" type="datetime1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6B8B-CE94-4A75-95AF-863620D4BD85}" type="datetime1">
              <a:rPr lang="de-DE" smtClean="0"/>
              <a:t>13.12.2016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916-6F46-405E-B5D0-BB64C825424A}" type="datetime1">
              <a:rPr lang="de-DE" smtClean="0"/>
              <a:t>13.12.2016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70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AFC6-A641-41CF-9029-7FF66805D379}" type="datetime1">
              <a:rPr lang="de-DE" smtClean="0"/>
              <a:t>13.12.2016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4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E7F-C106-4584-813D-F59FF417010D}" type="datetime1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82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DE52-AFD4-4F93-AB33-21DEE11D5CDD}" type="datetime1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99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C453-C864-4C3B-8697-492471DAE2CA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8FF2AF-9269-4DCF-8183-EA4B0435B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8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1340700"/>
            <a:ext cx="8915399" cy="2262781"/>
          </a:xfrm>
        </p:spPr>
        <p:txBody>
          <a:bodyPr>
            <a:noAutofit/>
          </a:bodyPr>
          <a:lstStyle/>
          <a:p>
            <a:r>
              <a:rPr lang="de-DE" sz="3600" dirty="0"/>
              <a:t>Grundlagen der Datenvisualisierung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Projekt: Zürich Parkflächen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Zwischenpräsentation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9213" y="3819442"/>
            <a:ext cx="8915399" cy="2100405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Ahmet </a:t>
            </a:r>
            <a:r>
              <a:rPr lang="de-DE" sz="2400" dirty="0" err="1">
                <a:solidFill>
                  <a:schemeClr val="tx1"/>
                </a:solidFill>
              </a:rPr>
              <a:t>Ekiz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Klaus Hipp</a:t>
            </a:r>
          </a:p>
          <a:p>
            <a:r>
              <a:rPr lang="de-DE" sz="2400" dirty="0">
                <a:solidFill>
                  <a:schemeClr val="tx1"/>
                </a:solidFill>
              </a:rPr>
              <a:t>Mikhail </a:t>
            </a:r>
            <a:r>
              <a:rPr lang="de-DE" sz="2400" dirty="0" err="1">
                <a:solidFill>
                  <a:schemeClr val="tx1"/>
                </a:solidFill>
              </a:rPr>
              <a:t>Polishuk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Kevin Schorpp</a:t>
            </a:r>
          </a:p>
        </p:txBody>
      </p:sp>
    </p:spTree>
    <p:extLst>
      <p:ext uri="{BB962C8B-B14F-4D97-AF65-F5344CB8AC3E}">
        <p14:creationId xmlns:p14="http://schemas.microsoft.com/office/powerpoint/2010/main" val="87136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638087" y="2592498"/>
            <a:ext cx="8914239" cy="61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000"/>
              </a:spcBef>
              <a:buSzPct val="45000"/>
            </a:pPr>
            <a:r>
              <a:rPr lang="en-US" altLang="de-DE" sz="3600">
                <a:solidFill>
                  <a:srgbClr val="404040"/>
                </a:solidFill>
                <a:latin typeface="Century Gothic" panose="020B0502020202020204" pitchFamily="34" charset="0"/>
              </a:rPr>
              <a:t>Vielen Dank für Ihre Aufmerksamkeit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CD11-BBAC-40D9-A6E5-555CB8D177B0}" type="datetime1">
              <a:rPr lang="de-DE" smtClean="0"/>
              <a:t>13.12.2016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50875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Verfeinerung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513212"/>
            <a:ext cx="8915400" cy="4398010"/>
          </a:xfrm>
        </p:spPr>
        <p:txBody>
          <a:bodyPr/>
          <a:lstStyle/>
          <a:p>
            <a:r>
              <a:rPr lang="de-DE" dirty="0"/>
              <a:t>Karte von Zürich die je nach Filterung Daten zeigt</a:t>
            </a:r>
          </a:p>
          <a:p>
            <a:pPr lvl="1"/>
            <a:r>
              <a:rPr lang="de-DE" dirty="0"/>
              <a:t>Bezirke</a:t>
            </a:r>
          </a:p>
          <a:p>
            <a:pPr lvl="1"/>
            <a:r>
              <a:rPr lang="de-DE" dirty="0"/>
              <a:t>Parkplätze</a:t>
            </a:r>
          </a:p>
          <a:p>
            <a:pPr lvl="1"/>
            <a:r>
              <a:rPr lang="de-DE" dirty="0"/>
              <a:t>Parks, Grünflächen und Waldflächen</a:t>
            </a:r>
          </a:p>
          <a:p>
            <a:pPr lvl="1"/>
            <a:endParaRPr lang="de-DE" dirty="0"/>
          </a:p>
          <a:p>
            <a:r>
              <a:rPr lang="de-DE" dirty="0"/>
              <a:t>Explorieren der Daten und Anzeige von zusätzlichen Informationen</a:t>
            </a:r>
          </a:p>
          <a:p>
            <a:pPr lvl="1"/>
            <a:r>
              <a:rPr lang="de-DE" dirty="0"/>
              <a:t>Informationen zu Parks und anderen Flächen</a:t>
            </a:r>
          </a:p>
          <a:p>
            <a:pPr lvl="1"/>
            <a:r>
              <a:rPr lang="de-DE" dirty="0"/>
              <a:t>Verhältnis von Grünflächen und Parkplätzen zur Bezirksfläche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64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Status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513212"/>
            <a:ext cx="8915400" cy="4398010"/>
          </a:xfrm>
        </p:spPr>
        <p:txBody>
          <a:bodyPr/>
          <a:lstStyle/>
          <a:p>
            <a:r>
              <a:rPr lang="de-DE" dirty="0"/>
              <a:t>Zu verwendende Daten und Quellen festgelegt</a:t>
            </a:r>
          </a:p>
          <a:p>
            <a:endParaRPr lang="de-DE" dirty="0"/>
          </a:p>
          <a:p>
            <a:r>
              <a:rPr lang="de-DE" dirty="0"/>
              <a:t>Fragestellungen:</a:t>
            </a:r>
          </a:p>
          <a:p>
            <a:pPr lvl="1"/>
            <a:r>
              <a:rPr lang="de-DE" dirty="0"/>
              <a:t>Wie sind Grünflächen in den Bezirken verteilt?</a:t>
            </a:r>
          </a:p>
          <a:p>
            <a:pPr lvl="1"/>
            <a:r>
              <a:rPr lang="de-DE" dirty="0"/>
              <a:t>Wie sind Parkplätze in den Bezirken verteilt?</a:t>
            </a:r>
          </a:p>
          <a:p>
            <a:pPr lvl="1"/>
            <a:r>
              <a:rPr lang="de-DE" dirty="0"/>
              <a:t>Wie ist die Verteilung der Flächen in den Bezirken im Vergleich?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47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- Status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1513212"/>
            <a:ext cx="8915400" cy="4398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Datenquellen</a:t>
            </a:r>
          </a:p>
          <a:p>
            <a:pPr lvl="1"/>
            <a:r>
              <a:rPr lang="de-DE" dirty="0"/>
              <a:t>Open Street Map </a:t>
            </a:r>
            <a:r>
              <a:rPr lang="de-DE" dirty="0">
                <a:sym typeface="Symbol" panose="05050102010706020507" pitchFamily="18" charset="2"/>
              </a:rPr>
              <a:t> </a:t>
            </a:r>
            <a:r>
              <a:rPr lang="de-DE" dirty="0" err="1">
                <a:sym typeface="Symbol" panose="05050102010706020507" pitchFamily="18" charset="2"/>
              </a:rPr>
              <a:t>Overpass</a:t>
            </a:r>
            <a:r>
              <a:rPr lang="de-DE" dirty="0">
                <a:sym typeface="Symbol" panose="05050102010706020507" pitchFamily="18" charset="2"/>
              </a:rPr>
              <a:t> Turbo ( </a:t>
            </a:r>
            <a:r>
              <a:rPr lang="de-DE" dirty="0" err="1">
                <a:sym typeface="Symbol" panose="05050102010706020507" pitchFamily="18" charset="2"/>
              </a:rPr>
              <a:t>GeoJSON</a:t>
            </a:r>
            <a:r>
              <a:rPr lang="de-DE" dirty="0">
                <a:sym typeface="Symbol" panose="05050102010706020507" pitchFamily="18" charset="2"/>
              </a:rPr>
              <a:t> )</a:t>
            </a:r>
          </a:p>
          <a:p>
            <a:pPr lvl="1"/>
            <a:r>
              <a:rPr lang="de-DE" dirty="0">
                <a:sym typeface="Symbol" panose="05050102010706020507" pitchFamily="18" charset="2"/>
              </a:rPr>
              <a:t>Data.stadt-zuerich.ch ( </a:t>
            </a:r>
            <a:r>
              <a:rPr lang="de-DE" dirty="0" err="1">
                <a:sym typeface="Symbol" panose="05050102010706020507" pitchFamily="18" charset="2"/>
              </a:rPr>
              <a:t>GeoJSON</a:t>
            </a:r>
            <a:r>
              <a:rPr lang="de-DE" dirty="0">
                <a:sym typeface="Symbol" panose="05050102010706020507" pitchFamily="18" charset="2"/>
              </a:rPr>
              <a:t>, WMS und WMF )</a:t>
            </a:r>
          </a:p>
          <a:p>
            <a:pPr lvl="1"/>
            <a:endParaRPr lang="de-DE" dirty="0">
              <a:sym typeface="Symbol" panose="05050102010706020507" pitchFamily="18" charset="2"/>
            </a:endParaRPr>
          </a:p>
          <a:p>
            <a:r>
              <a:rPr lang="de-DE" dirty="0">
                <a:sym typeface="Symbol" panose="05050102010706020507" pitchFamily="18" charset="2"/>
              </a:rPr>
              <a:t>Daten ( Polygone )</a:t>
            </a:r>
          </a:p>
          <a:p>
            <a:pPr lvl="1"/>
            <a:r>
              <a:rPr lang="de-DE" dirty="0">
                <a:sym typeface="Symbol" panose="05050102010706020507" pitchFamily="18" charset="2"/>
              </a:rPr>
              <a:t>Waldflächen</a:t>
            </a:r>
          </a:p>
          <a:p>
            <a:pPr lvl="1"/>
            <a:r>
              <a:rPr lang="de-DE" dirty="0">
                <a:sym typeface="Symbol" panose="05050102010706020507" pitchFamily="18" charset="2"/>
              </a:rPr>
              <a:t>Grünflächen</a:t>
            </a:r>
          </a:p>
          <a:p>
            <a:pPr lvl="1"/>
            <a:r>
              <a:rPr lang="de-DE" dirty="0">
                <a:sym typeface="Symbol" panose="05050102010706020507" pitchFamily="18" charset="2"/>
              </a:rPr>
              <a:t>Parks </a:t>
            </a:r>
          </a:p>
          <a:p>
            <a:pPr lvl="1"/>
            <a:endParaRPr lang="de-DE" dirty="0">
              <a:sym typeface="Symbol" panose="05050102010706020507" pitchFamily="18" charset="2"/>
            </a:endParaRPr>
          </a:p>
          <a:p>
            <a:r>
              <a:rPr lang="de-DE" dirty="0">
                <a:sym typeface="Symbol" panose="05050102010706020507" pitchFamily="18" charset="2"/>
              </a:rPr>
              <a:t>Daten ( Punkte )</a:t>
            </a:r>
          </a:p>
          <a:p>
            <a:pPr lvl="1"/>
            <a:r>
              <a:rPr lang="de-DE" dirty="0">
                <a:sym typeface="Symbol" panose="05050102010706020507" pitchFamily="18" charset="2"/>
              </a:rPr>
              <a:t>Parkplätze  Nur Punkte, Normgröße Schweizerischer Parkplätze aber bekannt</a:t>
            </a:r>
          </a:p>
          <a:p>
            <a:pPr lvl="1"/>
            <a:r>
              <a:rPr lang="de-DE" dirty="0">
                <a:sym typeface="Symbol" panose="05050102010706020507" pitchFamily="18" charset="2"/>
              </a:rPr>
              <a:t>Evtl. noch Parkhäuser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22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1513212"/>
            <a:ext cx="8915400" cy="439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Hauptdarstellung als Karte</a:t>
            </a:r>
          </a:p>
          <a:p>
            <a:pPr lvl="1"/>
            <a:r>
              <a:rPr lang="de-DE" dirty="0"/>
              <a:t>Darstellung zusätzlicher Informationen mit „einfachen“ Visualisierungen</a:t>
            </a:r>
          </a:p>
          <a:p>
            <a:pPr lvl="2"/>
            <a:r>
              <a:rPr lang="de-DE" dirty="0" err="1"/>
              <a:t>Pie</a:t>
            </a:r>
            <a:r>
              <a:rPr lang="de-DE" dirty="0"/>
              <a:t>-Charts </a:t>
            </a:r>
            <a:r>
              <a:rPr lang="de-DE" dirty="0" err="1"/>
              <a:t>uä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r>
              <a:rPr lang="de-DE" dirty="0"/>
              <a:t>Hervorhebung ausgewählter Flächen</a:t>
            </a:r>
          </a:p>
          <a:p>
            <a:pPr lvl="1"/>
            <a:r>
              <a:rPr lang="de-DE" dirty="0"/>
              <a:t>Bei Auswahl von mehreren Bezirken:</a:t>
            </a:r>
          </a:p>
          <a:p>
            <a:pPr lvl="2"/>
            <a:r>
              <a:rPr lang="de-DE" dirty="0"/>
              <a:t>Vergleich dieser Bezirke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Bei Auswahl einer Fläche</a:t>
            </a:r>
          </a:p>
          <a:p>
            <a:pPr lvl="2"/>
            <a:r>
              <a:rPr lang="de-DE" dirty="0"/>
              <a:t>Anzeige von Zusatzinformationen</a:t>
            </a:r>
          </a:p>
        </p:txBody>
      </p:sp>
    </p:spTree>
    <p:extLst>
      <p:ext uri="{BB962C8B-B14F-4D97-AF65-F5344CB8AC3E}">
        <p14:creationId xmlns:p14="http://schemas.microsoft.com/office/powerpoint/2010/main" val="379360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6891" y="624110"/>
            <a:ext cx="8860780" cy="1280890"/>
          </a:xfrm>
        </p:spPr>
        <p:txBody>
          <a:bodyPr>
            <a:normAutofit/>
          </a:bodyPr>
          <a:lstStyle/>
          <a:p>
            <a:r>
              <a:rPr lang="de-DE" dirty="0"/>
              <a:t>Visualisierung – Experiment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1513212"/>
            <a:ext cx="8915400" cy="439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73" y="1254264"/>
            <a:ext cx="5565298" cy="49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6891" y="624110"/>
            <a:ext cx="9556695" cy="1280890"/>
          </a:xfrm>
        </p:spPr>
        <p:txBody>
          <a:bodyPr>
            <a:normAutofit/>
          </a:bodyPr>
          <a:lstStyle/>
          <a:p>
            <a:r>
              <a:rPr lang="de-DE" dirty="0"/>
              <a:t>Visualisierung – Experiment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1513212"/>
            <a:ext cx="8915400" cy="439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30" y="1232693"/>
            <a:ext cx="7596572" cy="5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- Status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1513212"/>
            <a:ext cx="8915400" cy="439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Sprache: Java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Bibliotheken:</a:t>
            </a:r>
          </a:p>
          <a:p>
            <a:pPr lvl="1"/>
            <a:r>
              <a:rPr lang="de-DE" dirty="0"/>
              <a:t>Processing und </a:t>
            </a:r>
            <a:r>
              <a:rPr lang="de-DE" dirty="0" err="1"/>
              <a:t>Unfolding</a:t>
            </a:r>
            <a:r>
              <a:rPr lang="de-DE" dirty="0"/>
              <a:t> Maps für die Kartendarstellung</a:t>
            </a:r>
          </a:p>
          <a:p>
            <a:pPr lvl="1"/>
            <a:r>
              <a:rPr lang="de-DE" dirty="0"/>
              <a:t>PControlP5 für die GUI</a:t>
            </a:r>
          </a:p>
        </p:txBody>
      </p:sp>
    </p:spTree>
    <p:extLst>
      <p:ext uri="{BB962C8B-B14F-4D97-AF65-F5344CB8AC3E}">
        <p14:creationId xmlns:p14="http://schemas.microsoft.com/office/powerpoint/2010/main" val="410160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6E3-DA87-42CF-80C8-AF6BEE065AE4}" type="datetime1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Hochschule Mannheim                                                                                              GDV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1513212"/>
            <a:ext cx="8915400" cy="439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Kommunikation</a:t>
            </a:r>
          </a:p>
          <a:p>
            <a:pPr lvl="1"/>
            <a:r>
              <a:rPr lang="de-DE" dirty="0" err="1"/>
              <a:t>Slack</a:t>
            </a:r>
            <a:r>
              <a:rPr lang="de-DE" dirty="0"/>
              <a:t> Channel</a:t>
            </a:r>
          </a:p>
          <a:p>
            <a:pPr lvl="1"/>
            <a:endParaRPr lang="de-DE" dirty="0"/>
          </a:p>
          <a:p>
            <a:r>
              <a:rPr lang="de-DE" dirty="0"/>
              <a:t>Technische Umgebung</a:t>
            </a:r>
          </a:p>
          <a:p>
            <a:pPr lvl="1"/>
            <a:r>
              <a:rPr lang="de-DE" dirty="0"/>
              <a:t>QGIS – Datenexploration und Auswertung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– Code- und Dokumentenverwaltung</a:t>
            </a:r>
          </a:p>
          <a:p>
            <a:pPr lvl="1"/>
            <a:r>
              <a:rPr lang="de-DE" dirty="0"/>
              <a:t>Java IDE ( </a:t>
            </a:r>
            <a:r>
              <a:rPr lang="de-DE" dirty="0" err="1"/>
              <a:t>Eclipse</a:t>
            </a:r>
            <a:r>
              <a:rPr lang="de-DE" dirty="0"/>
              <a:t> / </a:t>
            </a:r>
            <a:r>
              <a:rPr lang="de-DE" dirty="0" err="1"/>
              <a:t>IntelliJ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4787232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271</Words>
  <Application>Microsoft Office PowerPoint</Application>
  <PresentationFormat>Breitbild</PresentationFormat>
  <Paragraphs>91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Microsoft YaHei</vt:lpstr>
      <vt:lpstr>Arial</vt:lpstr>
      <vt:lpstr>Calibri</vt:lpstr>
      <vt:lpstr>Century Gothic</vt:lpstr>
      <vt:lpstr>Symbol</vt:lpstr>
      <vt:lpstr>Wingdings 3</vt:lpstr>
      <vt:lpstr>Fetzen</vt:lpstr>
      <vt:lpstr>Grundlagen der Datenvisualisierung  Projekt: Zürich Parkflächen  Zwischenpräsentation</vt:lpstr>
      <vt:lpstr>Konzept - Verfeinerung</vt:lpstr>
      <vt:lpstr>Konzept - Status</vt:lpstr>
      <vt:lpstr>Daten - Status</vt:lpstr>
      <vt:lpstr>Visualisierung</vt:lpstr>
      <vt:lpstr>Visualisierung – Experiment 1</vt:lpstr>
      <vt:lpstr>Visualisierung – Experiment 2</vt:lpstr>
      <vt:lpstr>Entwicklung - Status</vt:lpstr>
      <vt:lpstr>Gruppe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Zürich Parkflächen</dc:title>
  <dc:creator>Te Guard</dc:creator>
  <cp:lastModifiedBy>Te Guard</cp:lastModifiedBy>
  <cp:revision>78</cp:revision>
  <dcterms:created xsi:type="dcterms:W3CDTF">2016-11-23T16:39:06Z</dcterms:created>
  <dcterms:modified xsi:type="dcterms:W3CDTF">2016-12-13T12:03:05Z</dcterms:modified>
</cp:coreProperties>
</file>