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2"/>
    <p:restoredTop sz="86395"/>
  </p:normalViewPr>
  <p:slideViewPr>
    <p:cSldViewPr snapToGrid="0" snapToObjects="1">
      <p:cViewPr varScale="1">
        <p:scale>
          <a:sx n="107" d="100"/>
          <a:sy n="107" d="100"/>
        </p:scale>
        <p:origin x="192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8B92-60D7-3A44-88F0-27985E36F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019F3-F077-CE41-BE8B-61BCBE675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CB465-8DF0-884B-ACF8-730117D9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32F3-C391-0E48-81DF-186B3FF7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0E6FA-8C61-2B4B-B661-18A4ED3B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7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DC9A-2747-A94E-8317-9A6B5C49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D4EF7-AD8B-AA4F-AB6F-1F9B09A2C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56D2-4C6D-FB46-B883-F06BA20E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8A52A-6356-D044-A801-14C75C05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AD294-0C5D-F347-AF6E-BA128926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8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4FD34-BE61-EE4D-A8EA-7DEF43FCB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AF63F-9DA0-864F-A9CE-4F4943F4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5D4C-C521-E040-B397-7D66FC8D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C12F4-E10A-C443-8FE9-B8DB5213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246AC-2A18-724A-8144-E4FB058C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4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D24D-0062-9545-BE09-4D75F13C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D2C8-CA60-B547-A07A-DE116D59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B44C7-E0DE-0940-ACBC-050E8898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78FBF-AF35-4146-BC13-039402BB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7E793-FE7B-494E-8E51-9E32F8C8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6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2E63-062C-CC48-AC54-44A59D4B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96A80-9695-5840-9B53-89DC0AAD5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F3EFC-06E5-C341-AA81-2308D181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ADFA9-2F45-8E43-A5A6-2F9F0141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62F4B-BA44-C347-B0B3-F9D93AC7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0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A27E-ADD4-C845-899E-A096F533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38FC-925C-E04A-93A4-18D8B6D5C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56544-88F9-0744-A01C-BF0FAB494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B7F39-D25A-6942-A7DA-CD910BE3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2C511-3C24-E444-9BE7-E31A9D18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22670-220C-7147-90AC-87E691B5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0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02DF-367A-744F-9284-6824C334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99975-8850-7742-8495-FCAFC515A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E403C-A993-6D4F-B9CD-6CE759F79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3FE98-264E-1A43-A9A7-DD896770E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F7DEA-0AD5-9E4E-B92D-AA7797784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557F0-C141-744F-9017-0171A5FB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3/14/23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7D849-C340-7947-96DE-979124BC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09D89-8B86-AA4C-96A0-9F91A06B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4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7C70-6441-4646-BF19-30DA32A1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933AF-951A-7443-88A2-1B158260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96F4E-0900-BA44-8987-9545FBBB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11698-BF0F-2347-95C8-CFEC1D9D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2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79376-C215-B345-B69D-AA909784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EE0BC-C1F0-0E40-8994-5CBEDD27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792A2-6EE1-CB47-B293-C4D1F94C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98FB-D9A9-F04A-9250-F7B9D3C7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4F68-62FA-3542-8758-53733AAD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57AE0-F28A-1B4F-B190-ADB862A98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4B5B0-227C-3B49-BC4E-ADC7F013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C712B-13AF-CD42-9B8A-A5DCA1EF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0D783-6F7E-964E-96A6-BE260312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1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FD61-B225-954B-BE49-B6DAA7F2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E9B7B-78A3-E442-8B71-CCAC612D3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D45B9-91BB-F147-A71C-7F7CDFD11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31EB8-4F9C-004B-B3F2-09D889EE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8C8FE-4CDC-F640-A8DA-FE219FA4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6E35A-8C09-574C-BC01-D7C46127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0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8604E-74F3-DC45-9D73-0D7D8B4E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D52AD-DE1C-4949-BA8D-75920F70C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D58B5-42CD-9048-8E89-823A50AE4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1A607-8943-5548-85F7-AAC0F883C8B1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09497-25D9-FD46-A480-002B20BA0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00EEF-2A20-5B45-963C-F69F6B911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8521C1A-41BC-114A-A00D-9258C5701C56}"/>
              </a:ext>
            </a:extLst>
          </p:cNvPr>
          <p:cNvSpPr/>
          <p:nvPr/>
        </p:nvSpPr>
        <p:spPr>
          <a:xfrm>
            <a:off x="1395529" y="2772038"/>
            <a:ext cx="7077886" cy="167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94B27E-AA97-5144-9413-49C1B22A1632}"/>
              </a:ext>
            </a:extLst>
          </p:cNvPr>
          <p:cNvSpPr/>
          <p:nvPr/>
        </p:nvSpPr>
        <p:spPr>
          <a:xfrm>
            <a:off x="3639958" y="3395728"/>
            <a:ext cx="4435250" cy="767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app (JavaScript)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78A61-DE82-C641-A1AE-17718FC5D174}"/>
              </a:ext>
            </a:extLst>
          </p:cNvPr>
          <p:cNvSpPr/>
          <p:nvPr/>
        </p:nvSpPr>
        <p:spPr>
          <a:xfrm>
            <a:off x="4007557" y="5148435"/>
            <a:ext cx="4465860" cy="1206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E3F6B3-88B4-EE49-8188-4DE6F84F84D7}"/>
              </a:ext>
            </a:extLst>
          </p:cNvPr>
          <p:cNvCxnSpPr>
            <a:cxnSpLocks/>
          </p:cNvCxnSpPr>
          <p:nvPr/>
        </p:nvCxnSpPr>
        <p:spPr>
          <a:xfrm>
            <a:off x="6783855" y="4162983"/>
            <a:ext cx="0" cy="985452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106665-9985-3142-B699-1D3D812E3529}"/>
              </a:ext>
            </a:extLst>
          </p:cNvPr>
          <p:cNvSpPr txBox="1"/>
          <p:nvPr/>
        </p:nvSpPr>
        <p:spPr>
          <a:xfrm>
            <a:off x="6095857" y="4617396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Assign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12C016-29E0-8C41-BB96-BFC6AEFF37BD}"/>
              </a:ext>
            </a:extLst>
          </p:cNvPr>
          <p:cNvSpPr/>
          <p:nvPr/>
        </p:nvSpPr>
        <p:spPr>
          <a:xfrm>
            <a:off x="10415817" y="5575018"/>
            <a:ext cx="1377649" cy="767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Colonies CLI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F15DB4-4CF0-904E-A0B8-C08CACC42E6A}"/>
              </a:ext>
            </a:extLst>
          </p:cNvPr>
          <p:cNvSpPr txBox="1"/>
          <p:nvPr/>
        </p:nvSpPr>
        <p:spPr>
          <a:xfrm>
            <a:off x="9086145" y="5641123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Submit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907F34-7701-8F4C-9270-5B8488C63656}"/>
              </a:ext>
            </a:extLst>
          </p:cNvPr>
          <p:cNvCxnSpPr>
            <a:cxnSpLocks/>
          </p:cNvCxnSpPr>
          <p:nvPr/>
        </p:nvCxnSpPr>
        <p:spPr>
          <a:xfrm flipH="1">
            <a:off x="8473415" y="6004567"/>
            <a:ext cx="1942401" cy="1302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B261034-E54C-B94C-A547-0CC94D3E21E7}"/>
              </a:ext>
            </a:extLst>
          </p:cNvPr>
          <p:cNvSpPr txBox="1"/>
          <p:nvPr/>
        </p:nvSpPr>
        <p:spPr>
          <a:xfrm>
            <a:off x="3190213" y="5577637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Colonies Server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7851E4-B17C-4244-9399-DCF59D089E0F}"/>
              </a:ext>
            </a:extLst>
          </p:cNvPr>
          <p:cNvSpPr txBox="1"/>
          <p:nvPr/>
        </p:nvSpPr>
        <p:spPr>
          <a:xfrm>
            <a:off x="1912135" y="288668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Web browser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24E20A-33BA-2A4C-8D02-3E42D34314E5}"/>
              </a:ext>
            </a:extLst>
          </p:cNvPr>
          <p:cNvSpPr/>
          <p:nvPr/>
        </p:nvSpPr>
        <p:spPr>
          <a:xfrm>
            <a:off x="1395528" y="5148435"/>
            <a:ext cx="2380240" cy="1193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server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580A2A2-AB96-9B45-971A-18CD1F79658E}"/>
              </a:ext>
            </a:extLst>
          </p:cNvPr>
          <p:cNvCxnSpPr>
            <a:cxnSpLocks/>
          </p:cNvCxnSpPr>
          <p:nvPr/>
        </p:nvCxnSpPr>
        <p:spPr>
          <a:xfrm>
            <a:off x="2355403" y="4457270"/>
            <a:ext cx="0" cy="697815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2F8F6FD-7CC3-F149-971D-22AD73F46936}"/>
              </a:ext>
            </a:extLst>
          </p:cNvPr>
          <p:cNvCxnSpPr>
            <a:cxnSpLocks/>
          </p:cNvCxnSpPr>
          <p:nvPr/>
        </p:nvCxnSpPr>
        <p:spPr>
          <a:xfrm>
            <a:off x="2922243" y="4457270"/>
            <a:ext cx="0" cy="697815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EB6E80C-AEC8-394E-B10A-518A86F16312}"/>
              </a:ext>
            </a:extLst>
          </p:cNvPr>
          <p:cNvSpPr txBox="1"/>
          <p:nvPr/>
        </p:nvSpPr>
        <p:spPr>
          <a:xfrm>
            <a:off x="1304366" y="4636901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Load page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384B04-D9D0-BC44-B862-D76F9BD7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36" y="2878265"/>
            <a:ext cx="949589" cy="146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0956DC5-9F7F-EB58-E03F-C39A5BB0F6ED}"/>
              </a:ext>
            </a:extLst>
          </p:cNvPr>
          <p:cNvCxnSpPr>
            <a:cxnSpLocks/>
          </p:cNvCxnSpPr>
          <p:nvPr/>
        </p:nvCxnSpPr>
        <p:spPr>
          <a:xfrm>
            <a:off x="5606219" y="4144175"/>
            <a:ext cx="0" cy="985452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CEBF2D-DAAC-487D-65E4-E85295C3DB22}"/>
              </a:ext>
            </a:extLst>
          </p:cNvPr>
          <p:cNvSpPr txBox="1"/>
          <p:nvPr/>
        </p:nvSpPr>
        <p:spPr>
          <a:xfrm>
            <a:off x="5009590" y="4617396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7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19</cp:revision>
  <dcterms:created xsi:type="dcterms:W3CDTF">2022-02-02T10:53:45Z</dcterms:created>
  <dcterms:modified xsi:type="dcterms:W3CDTF">2023-03-14T21:20:30Z</dcterms:modified>
</cp:coreProperties>
</file>