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9"/>
    <p:restoredTop sz="86425"/>
  </p:normalViewPr>
  <p:slideViewPr>
    <p:cSldViewPr snapToGrid="0" snapToObjects="1">
      <p:cViewPr>
        <p:scale>
          <a:sx n="101" d="100"/>
          <a:sy n="101" d="100"/>
        </p:scale>
        <p:origin x="-32" y="-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521C1A-41BC-114A-A00D-9258C5701C56}"/>
              </a:ext>
            </a:extLst>
          </p:cNvPr>
          <p:cNvSpPr/>
          <p:nvPr/>
        </p:nvSpPr>
        <p:spPr>
          <a:xfrm>
            <a:off x="1395529" y="2772038"/>
            <a:ext cx="7077886" cy="167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3639958" y="3395728"/>
            <a:ext cx="4435250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Colony Web app (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4007557" y="5148435"/>
            <a:ext cx="4465860" cy="1206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E3F6B3-88B4-EE49-8188-4DE6F84F84D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57583" y="4162983"/>
            <a:ext cx="0" cy="98545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106665-9985-3142-B699-1D3D812E3529}"/>
              </a:ext>
            </a:extLst>
          </p:cNvPr>
          <p:cNvSpPr txBox="1"/>
          <p:nvPr/>
        </p:nvSpPr>
        <p:spPr>
          <a:xfrm>
            <a:off x="4481282" y="4617396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AssignProcess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10415817" y="5575018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8612106" y="5465834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process_spec.json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8473416" y="5849462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F8E93-942D-C242-BFE9-0E1D0FBA8CE4}"/>
              </a:ext>
            </a:extLst>
          </p:cNvPr>
          <p:cNvCxnSpPr>
            <a:cxnSpLocks/>
          </p:cNvCxnSpPr>
          <p:nvPr/>
        </p:nvCxnSpPr>
        <p:spPr>
          <a:xfrm flipH="1">
            <a:off x="8473415" y="6139454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2D961-5A38-F146-BC4F-4E449B86178C}"/>
              </a:ext>
            </a:extLst>
          </p:cNvPr>
          <p:cNvSpPr txBox="1"/>
          <p:nvPr/>
        </p:nvSpPr>
        <p:spPr>
          <a:xfrm>
            <a:off x="9014893" y="6181884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3179785" y="5288150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BF7B4-3BCA-8D46-822F-1097065091E9}"/>
              </a:ext>
            </a:extLst>
          </p:cNvPr>
          <p:cNvSpPr/>
          <p:nvPr/>
        </p:nvSpPr>
        <p:spPr>
          <a:xfrm>
            <a:off x="4129916" y="5810186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6A80AE-6957-D942-BD8E-52CD136990E1}"/>
              </a:ext>
            </a:extLst>
          </p:cNvPr>
          <p:cNvSpPr/>
          <p:nvPr/>
        </p:nvSpPr>
        <p:spPr>
          <a:xfrm>
            <a:off x="5581045" y="5811444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1D9D4A-A222-444F-88A9-4B2816212B2B}"/>
              </a:ext>
            </a:extLst>
          </p:cNvPr>
          <p:cNvSpPr/>
          <p:nvPr/>
        </p:nvSpPr>
        <p:spPr>
          <a:xfrm>
            <a:off x="7038368" y="5811444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1E6FF8-0AE7-3644-B7FA-1CD8F5CA6F7E}"/>
              </a:ext>
            </a:extLst>
          </p:cNvPr>
          <p:cNvCxnSpPr>
            <a:cxnSpLocks/>
          </p:cNvCxnSpPr>
          <p:nvPr/>
        </p:nvCxnSpPr>
        <p:spPr>
          <a:xfrm>
            <a:off x="6668138" y="4151181"/>
            <a:ext cx="0" cy="99725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7851E4-B17C-4244-9399-DCF59D089E0F}"/>
              </a:ext>
            </a:extLst>
          </p:cNvPr>
          <p:cNvSpPr txBox="1"/>
          <p:nvPr/>
        </p:nvSpPr>
        <p:spPr>
          <a:xfrm>
            <a:off x="1912135" y="288668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Web 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24E20A-33BA-2A4C-8D02-3E42D34314E5}"/>
              </a:ext>
            </a:extLst>
          </p:cNvPr>
          <p:cNvSpPr/>
          <p:nvPr/>
        </p:nvSpPr>
        <p:spPr>
          <a:xfrm>
            <a:off x="1395528" y="5148435"/>
            <a:ext cx="2380240" cy="1193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2CF09E-9462-E549-AA26-2932FD01E9BD}"/>
              </a:ext>
            </a:extLst>
          </p:cNvPr>
          <p:cNvSpPr txBox="1"/>
          <p:nvPr/>
        </p:nvSpPr>
        <p:spPr>
          <a:xfrm>
            <a:off x="6698907" y="4636901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 Spec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80A2A2-AB96-9B45-971A-18CD1F79658E}"/>
              </a:ext>
            </a:extLst>
          </p:cNvPr>
          <p:cNvCxnSpPr>
            <a:cxnSpLocks/>
          </p:cNvCxnSpPr>
          <p:nvPr/>
        </p:nvCxnSpPr>
        <p:spPr>
          <a:xfrm>
            <a:off x="2355403" y="4457270"/>
            <a:ext cx="0" cy="69781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F8F6FD-7CC3-F149-971D-22AD73F46936}"/>
              </a:ext>
            </a:extLst>
          </p:cNvPr>
          <p:cNvCxnSpPr>
            <a:cxnSpLocks/>
          </p:cNvCxnSpPr>
          <p:nvPr/>
        </p:nvCxnSpPr>
        <p:spPr>
          <a:xfrm>
            <a:off x="2922243" y="4457270"/>
            <a:ext cx="0" cy="69781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B6E80C-AEC8-394E-B10A-518A86F16312}"/>
              </a:ext>
            </a:extLst>
          </p:cNvPr>
          <p:cNvSpPr txBox="1"/>
          <p:nvPr/>
        </p:nvSpPr>
        <p:spPr>
          <a:xfrm>
            <a:off x="1304366" y="4636901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Load page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384B04-D9D0-BC44-B862-D76F9BD7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36" y="2878265"/>
            <a:ext cx="949589" cy="14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12</cp:revision>
  <dcterms:created xsi:type="dcterms:W3CDTF">2022-02-02T10:53:45Z</dcterms:created>
  <dcterms:modified xsi:type="dcterms:W3CDTF">2022-02-02T15:03:31Z</dcterms:modified>
</cp:coreProperties>
</file>