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9"/>
    <p:restoredTop sz="86425"/>
  </p:normalViewPr>
  <p:slideViewPr>
    <p:cSldViewPr snapToGrid="0" snapToObjects="1">
      <p:cViewPr>
        <p:scale>
          <a:sx n="101" d="100"/>
          <a:sy n="101" d="100"/>
        </p:scale>
        <p:origin x="-32" y="-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521C1A-41BC-114A-A00D-9258C5701C56}"/>
              </a:ext>
            </a:extLst>
          </p:cNvPr>
          <p:cNvSpPr/>
          <p:nvPr/>
        </p:nvSpPr>
        <p:spPr>
          <a:xfrm>
            <a:off x="1395529" y="2772038"/>
            <a:ext cx="7077886" cy="16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639958" y="3395728"/>
            <a:ext cx="4435250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Colony Web app (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4007557" y="5148435"/>
            <a:ext cx="4465860" cy="1206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57583" y="4162983"/>
            <a:ext cx="0" cy="98545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4481282" y="4617396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AssignProcess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415817" y="5575018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612106" y="546583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73416" y="5849462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73415" y="6139454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9014893" y="618188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79785" y="528815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129916" y="5810186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81045" y="5811444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7038368" y="5811444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1E6FF8-0AE7-3644-B7FA-1CD8F5CA6F7E}"/>
              </a:ext>
            </a:extLst>
          </p:cNvPr>
          <p:cNvCxnSpPr>
            <a:cxnSpLocks/>
          </p:cNvCxnSpPr>
          <p:nvPr/>
        </p:nvCxnSpPr>
        <p:spPr>
          <a:xfrm>
            <a:off x="6668138" y="4151181"/>
            <a:ext cx="0" cy="99725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7851E4-B17C-4244-9399-DCF59D089E0F}"/>
              </a:ext>
            </a:extLst>
          </p:cNvPr>
          <p:cNvSpPr txBox="1"/>
          <p:nvPr/>
        </p:nvSpPr>
        <p:spPr>
          <a:xfrm>
            <a:off x="1912135" y="288668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24E20A-33BA-2A4C-8D02-3E42D34314E5}"/>
              </a:ext>
            </a:extLst>
          </p:cNvPr>
          <p:cNvSpPr/>
          <p:nvPr/>
        </p:nvSpPr>
        <p:spPr>
          <a:xfrm>
            <a:off x="1395528" y="5148435"/>
            <a:ext cx="2380240" cy="119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CF09E-9462-E549-AA26-2932FD01E9BD}"/>
              </a:ext>
            </a:extLst>
          </p:cNvPr>
          <p:cNvSpPr txBox="1"/>
          <p:nvPr/>
        </p:nvSpPr>
        <p:spPr>
          <a:xfrm>
            <a:off x="6698907" y="4636901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 Spec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80A2A2-AB96-9B45-971A-18CD1F79658E}"/>
              </a:ext>
            </a:extLst>
          </p:cNvPr>
          <p:cNvCxnSpPr>
            <a:cxnSpLocks/>
          </p:cNvCxnSpPr>
          <p:nvPr/>
        </p:nvCxnSpPr>
        <p:spPr>
          <a:xfrm>
            <a:off x="235540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F8F6FD-7CC3-F149-971D-22AD73F46936}"/>
              </a:ext>
            </a:extLst>
          </p:cNvPr>
          <p:cNvCxnSpPr>
            <a:cxnSpLocks/>
          </p:cNvCxnSpPr>
          <p:nvPr/>
        </p:nvCxnSpPr>
        <p:spPr>
          <a:xfrm>
            <a:off x="292224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B6E80C-AEC8-394E-B10A-518A86F16312}"/>
              </a:ext>
            </a:extLst>
          </p:cNvPr>
          <p:cNvSpPr txBox="1"/>
          <p:nvPr/>
        </p:nvSpPr>
        <p:spPr>
          <a:xfrm>
            <a:off x="1304366" y="4636901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Load page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84B04-D9D0-BC44-B862-D76F9BD7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36" y="2878265"/>
            <a:ext cx="949589" cy="14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12</cp:revision>
  <dcterms:created xsi:type="dcterms:W3CDTF">2022-02-02T10:53:45Z</dcterms:created>
  <dcterms:modified xsi:type="dcterms:W3CDTF">2022-02-02T15:07:56Z</dcterms:modified>
</cp:coreProperties>
</file>