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"/>
  </p:notesMasterIdLst>
  <p:sldIdLst>
    <p:sldId id="271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0"/>
    <p:restoredTop sz="90264"/>
  </p:normalViewPr>
  <p:slideViewPr>
    <p:cSldViewPr snapToGrid="0">
      <p:cViewPr>
        <p:scale>
          <a:sx n="89" d="100"/>
          <a:sy n="89" d="100"/>
        </p:scale>
        <p:origin x="16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F693-7AFA-224D-ACC2-3E9653300C28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F398-600A-4A4D-8A4E-6D5875DE73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5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8F398-600A-4A4D-8A4E-6D5875DE7384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951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978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2721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965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323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894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183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486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921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6954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37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D98A-B560-5C4B-BDA6-A3DF584C71B9}" type="datetimeFigureOut">
              <a:rPr lang="en-SE" smtClean="0"/>
              <a:t>2023-02-02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757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87851655-1766-210A-DDF2-065C508FD567}"/>
              </a:ext>
            </a:extLst>
          </p:cNvPr>
          <p:cNvSpPr/>
          <p:nvPr/>
        </p:nvSpPr>
        <p:spPr>
          <a:xfrm>
            <a:off x="4445688" y="488701"/>
            <a:ext cx="5759248" cy="3949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A14C6-8773-93A0-1B74-218DE037B2B7}"/>
              </a:ext>
            </a:extLst>
          </p:cNvPr>
          <p:cNvSpPr/>
          <p:nvPr/>
        </p:nvSpPr>
        <p:spPr>
          <a:xfrm>
            <a:off x="6312578" y="716885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89D2-FAD2-B478-F538-1F2E64252A79}"/>
              </a:ext>
            </a:extLst>
          </p:cNvPr>
          <p:cNvSpPr/>
          <p:nvPr/>
        </p:nvSpPr>
        <p:spPr>
          <a:xfrm>
            <a:off x="5403153" y="1680846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i="1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17805-3A7C-3AA6-AB77-8D50C7A5DDE7}"/>
              </a:ext>
            </a:extLst>
          </p:cNvPr>
          <p:cNvSpPr/>
          <p:nvPr/>
        </p:nvSpPr>
        <p:spPr>
          <a:xfrm>
            <a:off x="7239231" y="1680846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E244-DFD0-F19D-BF12-1BE20292DE96}"/>
              </a:ext>
            </a:extLst>
          </p:cNvPr>
          <p:cNvSpPr/>
          <p:nvPr/>
        </p:nvSpPr>
        <p:spPr>
          <a:xfrm>
            <a:off x="5403151" y="2622628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709657-B1F5-F27F-278B-B1BCD0E65055}"/>
              </a:ext>
            </a:extLst>
          </p:cNvPr>
          <p:cNvSpPr/>
          <p:nvPr/>
        </p:nvSpPr>
        <p:spPr>
          <a:xfrm>
            <a:off x="7239230" y="3559342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99E905-96E6-576F-FF68-0EFAA2FC5687}"/>
              </a:ext>
            </a:extLst>
          </p:cNvPr>
          <p:cNvSpPr/>
          <p:nvPr/>
        </p:nvSpPr>
        <p:spPr>
          <a:xfrm>
            <a:off x="7239229" y="262009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14E85E-1994-314A-DD24-E8ECC78BBFD0}"/>
              </a:ext>
            </a:extLst>
          </p:cNvPr>
          <p:cNvSpPr/>
          <p:nvPr/>
        </p:nvSpPr>
        <p:spPr>
          <a:xfrm>
            <a:off x="8165878" y="263584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068CB-4D18-8F9D-7A4B-5ACC04DA913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5706297" y="1343049"/>
            <a:ext cx="909425" cy="3377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91BEC-CA23-4BF1-7A25-197F066B84A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706294" y="2307011"/>
            <a:ext cx="2" cy="3156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5B499-FE06-A414-F5B6-8391A14CA889}"/>
              </a:ext>
            </a:extLst>
          </p:cNvPr>
          <p:cNvSpPr/>
          <p:nvPr/>
        </p:nvSpPr>
        <p:spPr>
          <a:xfrm>
            <a:off x="6312579" y="2635845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4617D-E78A-D973-AEC9-0E1759288F1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6615722" y="1343050"/>
            <a:ext cx="1" cy="1292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6D9C1-97D2-BC03-96D2-1584415BCFB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6615721" y="1343049"/>
            <a:ext cx="712298" cy="42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675C19-2960-783E-ACC5-32DCC513E8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542372" y="2307010"/>
            <a:ext cx="2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DCC504-D5C9-1576-A108-B30F9099D5F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7542375" y="2307011"/>
            <a:ext cx="926647" cy="328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EC0A02-BADC-C45E-1ACE-84545E36D44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7542373" y="3262009"/>
            <a:ext cx="926648" cy="2973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0F33D-2942-5C09-3460-F8182236A6D4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7542373" y="3246257"/>
            <a:ext cx="1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25220C2-7ADD-9AEF-2323-C42381FFA791}"/>
              </a:ext>
            </a:extLst>
          </p:cNvPr>
          <p:cNvSpPr/>
          <p:nvPr/>
        </p:nvSpPr>
        <p:spPr>
          <a:xfrm>
            <a:off x="8985542" y="262009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1203A-F1F7-DAF5-060C-A1FA8FA9BC27}"/>
              </a:ext>
            </a:extLst>
          </p:cNvPr>
          <p:cNvCxnSpPr>
            <a:cxnSpLocks/>
            <a:stCxn id="6" idx="4"/>
            <a:endCxn id="46" idx="0"/>
          </p:cNvCxnSpPr>
          <p:nvPr/>
        </p:nvCxnSpPr>
        <p:spPr>
          <a:xfrm>
            <a:off x="7542375" y="2307010"/>
            <a:ext cx="1746311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D7BB4B-7C19-1F6E-7C39-68E1743A4A17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 flipH="1">
            <a:off x="7542373" y="3246257"/>
            <a:ext cx="1746312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7BA564-89C0-2A48-EDC9-CE3C302086D5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>
            <a:off x="6615723" y="3262009"/>
            <a:ext cx="926651" cy="2973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18D6F-652C-BAF1-DE84-C8CEF64CE9A0}"/>
              </a:ext>
            </a:extLst>
          </p:cNvPr>
          <p:cNvSpPr/>
          <p:nvPr/>
        </p:nvSpPr>
        <p:spPr>
          <a:xfrm>
            <a:off x="2312650" y="5500747"/>
            <a:ext cx="10053043" cy="695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Colonies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C464-36FB-2189-BB60-89097407A96D}"/>
              </a:ext>
            </a:extLst>
          </p:cNvPr>
          <p:cNvSpPr txBox="1"/>
          <p:nvPr/>
        </p:nvSpPr>
        <p:spPr>
          <a:xfrm>
            <a:off x="2361845" y="9004252"/>
            <a:ext cx="188064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89FCE-DEAF-91DE-8727-C0C5365410F5}"/>
              </a:ext>
            </a:extLst>
          </p:cNvPr>
          <p:cNvSpPr/>
          <p:nvPr/>
        </p:nvSpPr>
        <p:spPr>
          <a:xfrm>
            <a:off x="2353978" y="7330088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A3F5E1-2B02-BE8B-5995-EA109B117F53}"/>
              </a:ext>
            </a:extLst>
          </p:cNvPr>
          <p:cNvSpPr txBox="1"/>
          <p:nvPr/>
        </p:nvSpPr>
        <p:spPr>
          <a:xfrm>
            <a:off x="6136249" y="8996555"/>
            <a:ext cx="75693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Edge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787573-2E89-8ECE-2DC6-D2DD1622A1DC}"/>
              </a:ext>
            </a:extLst>
          </p:cNvPr>
          <p:cNvSpPr txBox="1"/>
          <p:nvPr/>
        </p:nvSpPr>
        <p:spPr>
          <a:xfrm>
            <a:off x="9320299" y="9013877"/>
            <a:ext cx="136287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062D3-A0D1-D7D6-4F9D-81BBB6DE0547}"/>
              </a:ext>
            </a:extLst>
          </p:cNvPr>
          <p:cNvSpPr txBox="1"/>
          <p:nvPr/>
        </p:nvSpPr>
        <p:spPr>
          <a:xfrm>
            <a:off x="10818286" y="9013877"/>
            <a:ext cx="1786066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Smart phones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92DD54-A717-133E-0CD2-99245085A3BF}"/>
              </a:ext>
            </a:extLst>
          </p:cNvPr>
          <p:cNvSpPr/>
          <p:nvPr/>
        </p:nvSpPr>
        <p:spPr>
          <a:xfrm>
            <a:off x="2452494" y="743974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3144CD-0DB1-B58A-8193-394BF5817C6E}"/>
              </a:ext>
            </a:extLst>
          </p:cNvPr>
          <p:cNvSpPr/>
          <p:nvPr/>
        </p:nvSpPr>
        <p:spPr>
          <a:xfrm>
            <a:off x="2473983" y="7935405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DB3392-83F9-1A1E-66A3-796BADC1B0C0}"/>
              </a:ext>
            </a:extLst>
          </p:cNvPr>
          <p:cNvSpPr/>
          <p:nvPr/>
        </p:nvSpPr>
        <p:spPr>
          <a:xfrm>
            <a:off x="3185197" y="793540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238946-F1E7-6A3E-809E-4F64BBD97C3E}"/>
              </a:ext>
            </a:extLst>
          </p:cNvPr>
          <p:cNvSpPr/>
          <p:nvPr/>
        </p:nvSpPr>
        <p:spPr>
          <a:xfrm>
            <a:off x="4058820" y="7340488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C1F71C-C641-7D89-D1D2-2754FC70BDD6}"/>
              </a:ext>
            </a:extLst>
          </p:cNvPr>
          <p:cNvSpPr/>
          <p:nvPr/>
        </p:nvSpPr>
        <p:spPr>
          <a:xfrm>
            <a:off x="4178825" y="7945805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4E8805-0A43-5785-0C37-95A6D002BD21}"/>
              </a:ext>
            </a:extLst>
          </p:cNvPr>
          <p:cNvSpPr/>
          <p:nvPr/>
        </p:nvSpPr>
        <p:spPr>
          <a:xfrm>
            <a:off x="4890039" y="794580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DB93C2-6B3C-B070-ECF2-83DC7BD94EA6}"/>
              </a:ext>
            </a:extLst>
          </p:cNvPr>
          <p:cNvSpPr txBox="1"/>
          <p:nvPr/>
        </p:nvSpPr>
        <p:spPr>
          <a:xfrm>
            <a:off x="4036228" y="8997478"/>
            <a:ext cx="1880643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8862B-F49B-DEDA-043B-9BAA133F05E7}"/>
              </a:ext>
            </a:extLst>
          </p:cNvPr>
          <p:cNvSpPr/>
          <p:nvPr/>
        </p:nvSpPr>
        <p:spPr>
          <a:xfrm>
            <a:off x="5744484" y="7340488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0290B1-B0B8-2447-8E3D-F8B92A762C3A}"/>
              </a:ext>
            </a:extLst>
          </p:cNvPr>
          <p:cNvSpPr/>
          <p:nvPr/>
        </p:nvSpPr>
        <p:spPr>
          <a:xfrm>
            <a:off x="5879202" y="7945803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C694A2-B8BB-D3EA-D921-0F21599931E9}"/>
              </a:ext>
            </a:extLst>
          </p:cNvPr>
          <p:cNvSpPr/>
          <p:nvPr/>
        </p:nvSpPr>
        <p:spPr>
          <a:xfrm>
            <a:off x="7430148" y="7340488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F4FC3D-0F2C-AEB1-2B5C-57D82BBBBA37}"/>
              </a:ext>
            </a:extLst>
          </p:cNvPr>
          <p:cNvSpPr/>
          <p:nvPr/>
        </p:nvSpPr>
        <p:spPr>
          <a:xfrm>
            <a:off x="7548963" y="7934629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08DFB9A-631E-528E-C645-7B1C62FABBE9}"/>
              </a:ext>
            </a:extLst>
          </p:cNvPr>
          <p:cNvSpPr/>
          <p:nvPr/>
        </p:nvSpPr>
        <p:spPr>
          <a:xfrm>
            <a:off x="9121955" y="7340488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E24A705-334C-53E5-2972-E0284CDB6D92}"/>
              </a:ext>
            </a:extLst>
          </p:cNvPr>
          <p:cNvSpPr/>
          <p:nvPr/>
        </p:nvSpPr>
        <p:spPr>
          <a:xfrm>
            <a:off x="9604345" y="7932366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C69116-D415-149B-A598-B4A1F5CF3EF5}"/>
              </a:ext>
            </a:extLst>
          </p:cNvPr>
          <p:cNvSpPr/>
          <p:nvPr/>
        </p:nvSpPr>
        <p:spPr>
          <a:xfrm>
            <a:off x="10822184" y="7339713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6B8C24-0B3E-5372-714A-17CB2B779758}"/>
              </a:ext>
            </a:extLst>
          </p:cNvPr>
          <p:cNvSpPr/>
          <p:nvPr/>
        </p:nvSpPr>
        <p:spPr>
          <a:xfrm>
            <a:off x="11245466" y="7934629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9F5551-5374-4D7A-995A-17482AD46D0E}"/>
              </a:ext>
            </a:extLst>
          </p:cNvPr>
          <p:cNvSpPr/>
          <p:nvPr/>
        </p:nvSpPr>
        <p:spPr>
          <a:xfrm>
            <a:off x="8270642" y="7945802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64D368-A5D0-93FE-B600-622D17A7196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5706295" y="3248793"/>
            <a:ext cx="1836079" cy="3105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08D28-69C5-FE91-D92C-B78583563888}"/>
              </a:ext>
            </a:extLst>
          </p:cNvPr>
          <p:cNvSpPr txBox="1"/>
          <p:nvPr/>
        </p:nvSpPr>
        <p:spPr>
          <a:xfrm>
            <a:off x="7609809" y="8996555"/>
            <a:ext cx="1414170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38FF3-C64C-E917-67CC-F44396722BAD}"/>
              </a:ext>
            </a:extLst>
          </p:cNvPr>
          <p:cNvSpPr/>
          <p:nvPr/>
        </p:nvSpPr>
        <p:spPr>
          <a:xfrm>
            <a:off x="4158319" y="743974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84C04-FCB1-34F7-0DCF-211250678D4B}"/>
              </a:ext>
            </a:extLst>
          </p:cNvPr>
          <p:cNvSpPr/>
          <p:nvPr/>
        </p:nvSpPr>
        <p:spPr>
          <a:xfrm>
            <a:off x="5843249" y="743974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2168B-F333-049B-ADB8-22A687DA2B8A}"/>
              </a:ext>
            </a:extLst>
          </p:cNvPr>
          <p:cNvSpPr/>
          <p:nvPr/>
        </p:nvSpPr>
        <p:spPr>
          <a:xfrm>
            <a:off x="7518920" y="743974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AB40F-0D45-E8B5-6EF4-2790C29251F6}"/>
              </a:ext>
            </a:extLst>
          </p:cNvPr>
          <p:cNvSpPr/>
          <p:nvPr/>
        </p:nvSpPr>
        <p:spPr>
          <a:xfrm>
            <a:off x="9215897" y="745171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30B2D-F36D-8E3B-EBEF-EB609DC59D80}"/>
              </a:ext>
            </a:extLst>
          </p:cNvPr>
          <p:cNvSpPr/>
          <p:nvPr/>
        </p:nvSpPr>
        <p:spPr>
          <a:xfrm>
            <a:off x="10923009" y="7439749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6541FF-28C4-623A-97B1-FCF56CD86178}"/>
              </a:ext>
            </a:extLst>
          </p:cNvPr>
          <p:cNvCxnSpPr>
            <a:cxnSpLocks/>
          </p:cNvCxnSpPr>
          <p:nvPr/>
        </p:nvCxnSpPr>
        <p:spPr>
          <a:xfrm flipH="1" flipV="1">
            <a:off x="2866202" y="6192451"/>
            <a:ext cx="1" cy="113369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203D1-3C7C-2885-E9B5-DDE5EBD17682}"/>
              </a:ext>
            </a:extLst>
          </p:cNvPr>
          <p:cNvCxnSpPr>
            <a:cxnSpLocks/>
          </p:cNvCxnSpPr>
          <p:nvPr/>
        </p:nvCxnSpPr>
        <p:spPr>
          <a:xfrm>
            <a:off x="2493604" y="6205524"/>
            <a:ext cx="0" cy="113468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5CC28-FD27-C551-E28B-8AF9CF28866E}"/>
              </a:ext>
            </a:extLst>
          </p:cNvPr>
          <p:cNvSpPr/>
          <p:nvPr/>
        </p:nvSpPr>
        <p:spPr>
          <a:xfrm>
            <a:off x="2555631" y="66403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F9C72-1DE3-67B3-BA9C-340282CFAD3A}"/>
              </a:ext>
            </a:extLst>
          </p:cNvPr>
          <p:cNvSpPr/>
          <p:nvPr/>
        </p:nvSpPr>
        <p:spPr>
          <a:xfrm>
            <a:off x="1398420" y="66403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Assign()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9D1241-E98E-417A-C8DD-EFB59B48370E}"/>
              </a:ext>
            </a:extLst>
          </p:cNvPr>
          <p:cNvCxnSpPr>
            <a:cxnSpLocks/>
          </p:cNvCxnSpPr>
          <p:nvPr/>
        </p:nvCxnSpPr>
        <p:spPr>
          <a:xfrm>
            <a:off x="3656188" y="6205032"/>
            <a:ext cx="0" cy="113468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13503-39FB-603C-0BCA-226300B5BD0A}"/>
              </a:ext>
            </a:extLst>
          </p:cNvPr>
          <p:cNvSpPr/>
          <p:nvPr/>
        </p:nvSpPr>
        <p:spPr>
          <a:xfrm>
            <a:off x="3593365" y="6645823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Close(Process)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DAF8D-C125-AC92-D700-C4A37931825D}"/>
              </a:ext>
            </a:extLst>
          </p:cNvPr>
          <p:cNvCxnSpPr>
            <a:cxnSpLocks/>
          </p:cNvCxnSpPr>
          <p:nvPr/>
        </p:nvCxnSpPr>
        <p:spPr>
          <a:xfrm>
            <a:off x="9438267" y="6204784"/>
            <a:ext cx="0" cy="1134681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4FC440-E9FB-936F-4320-BEB84D4B4FA2}"/>
              </a:ext>
            </a:extLst>
          </p:cNvPr>
          <p:cNvSpPr/>
          <p:nvPr/>
        </p:nvSpPr>
        <p:spPr>
          <a:xfrm>
            <a:off x="9341455" y="6634448"/>
            <a:ext cx="2418731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Submit(Process/Workflow)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9E9059-B2D2-C8C0-45D2-0B376F03122D}"/>
              </a:ext>
            </a:extLst>
          </p:cNvPr>
          <p:cNvSpPr txBox="1"/>
          <p:nvPr/>
        </p:nvSpPr>
        <p:spPr>
          <a:xfrm>
            <a:off x="7876331" y="103052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95BB35-3829-1170-F0C1-EAA910D24E39}"/>
              </a:ext>
            </a:extLst>
          </p:cNvPr>
          <p:cNvSpPr/>
          <p:nvPr/>
        </p:nvSpPr>
        <p:spPr>
          <a:xfrm>
            <a:off x="10360690" y="3535829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5306E9B-2CC2-E756-354B-643DA237B41A}"/>
              </a:ext>
            </a:extLst>
          </p:cNvPr>
          <p:cNvCxnSpPr>
            <a:cxnSpLocks/>
            <a:stCxn id="58" idx="0"/>
            <a:endCxn id="46" idx="6"/>
          </p:cNvCxnSpPr>
          <p:nvPr/>
        </p:nvCxnSpPr>
        <p:spPr>
          <a:xfrm rot="16200000" flipV="1">
            <a:off x="10079489" y="2445517"/>
            <a:ext cx="602653" cy="1577971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260AD-81C1-1C7D-3111-ED84C46A9959}"/>
              </a:ext>
            </a:extLst>
          </p:cNvPr>
          <p:cNvSpPr/>
          <p:nvPr/>
        </p:nvSpPr>
        <p:spPr>
          <a:xfrm>
            <a:off x="10329391" y="704989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Workflow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A967835-EF9D-96D5-3FC3-195408772058}"/>
              </a:ext>
            </a:extLst>
          </p:cNvPr>
          <p:cNvCxnSpPr>
            <a:cxnSpLocks/>
          </p:cNvCxnSpPr>
          <p:nvPr/>
        </p:nvCxnSpPr>
        <p:spPr>
          <a:xfrm rot="5400000">
            <a:off x="10154194" y="996528"/>
            <a:ext cx="916723" cy="1030838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524236-4CFB-7AA5-F108-E706292F2195}"/>
              </a:ext>
            </a:extLst>
          </p:cNvPr>
          <p:cNvSpPr/>
          <p:nvPr/>
        </p:nvSpPr>
        <p:spPr>
          <a:xfrm>
            <a:off x="471793" y="7552497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FD691D1-1A2F-23A2-7425-8432FA8F8199}"/>
              </a:ext>
            </a:extLst>
          </p:cNvPr>
          <p:cNvCxnSpPr>
            <a:cxnSpLocks/>
            <a:stCxn id="88" idx="2"/>
            <a:endCxn id="65" idx="2"/>
          </p:cNvCxnSpPr>
          <p:nvPr/>
        </p:nvCxnSpPr>
        <p:spPr>
          <a:xfrm rot="16200000" flipH="1">
            <a:off x="1680690" y="7455194"/>
            <a:ext cx="393507" cy="1193080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86A36C-1FE0-6AD4-4405-1EB17C80C1EE}"/>
              </a:ext>
            </a:extLst>
          </p:cNvPr>
          <p:cNvCxnSpPr>
            <a:cxnSpLocks/>
            <a:stCxn id="18" idx="0"/>
            <a:endCxn id="53" idx="4"/>
          </p:cNvCxnSpPr>
          <p:nvPr/>
        </p:nvCxnSpPr>
        <p:spPr>
          <a:xfrm flipH="1" flipV="1">
            <a:off x="7325312" y="4438401"/>
            <a:ext cx="13860" cy="106234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C3DC1-A254-7A54-50B6-01A60DC2C459}"/>
              </a:ext>
            </a:extLst>
          </p:cNvPr>
          <p:cNvSpPr/>
          <p:nvPr/>
        </p:nvSpPr>
        <p:spPr>
          <a:xfrm>
            <a:off x="7299193" y="4942717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C64686-1E25-5AB8-605D-C9284373A322}"/>
              </a:ext>
            </a:extLst>
          </p:cNvPr>
          <p:cNvSpPr/>
          <p:nvPr/>
        </p:nvSpPr>
        <p:spPr>
          <a:xfrm>
            <a:off x="4142551" y="169195"/>
            <a:ext cx="6347649" cy="45408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77A9D8-A35E-D12F-4A44-C1DC8FEA887B}"/>
              </a:ext>
            </a:extLst>
          </p:cNvPr>
          <p:cNvSpPr/>
          <p:nvPr/>
        </p:nvSpPr>
        <p:spPr>
          <a:xfrm>
            <a:off x="3985153" y="300807"/>
            <a:ext cx="2232518" cy="198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CLI/Executor/App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7A51767-9C90-D02A-C9BD-60651C5CFF69}"/>
              </a:ext>
            </a:extLst>
          </p:cNvPr>
          <p:cNvCxnSpPr>
            <a:cxnSpLocks/>
          </p:cNvCxnSpPr>
          <p:nvPr/>
        </p:nvCxnSpPr>
        <p:spPr>
          <a:xfrm flipH="1" flipV="1">
            <a:off x="6152234" y="6192451"/>
            <a:ext cx="1" cy="113369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DB538A-E133-0D6F-C67C-3FC85DD5DF8A}"/>
              </a:ext>
            </a:extLst>
          </p:cNvPr>
          <p:cNvSpPr/>
          <p:nvPr/>
        </p:nvSpPr>
        <p:spPr>
          <a:xfrm>
            <a:off x="6096206" y="6624491"/>
            <a:ext cx="1584831" cy="316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Deploy(Executor)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B9ADEA-F6D3-6A0C-AD5F-340E2CDDD0C7}"/>
              </a:ext>
            </a:extLst>
          </p:cNvPr>
          <p:cNvCxnSpPr>
            <a:cxnSpLocks/>
          </p:cNvCxnSpPr>
          <p:nvPr/>
        </p:nvCxnSpPr>
        <p:spPr>
          <a:xfrm>
            <a:off x="254000" y="5848569"/>
            <a:ext cx="61468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2E5A9C-06DF-CC37-348F-8C88A24B9F6A}"/>
              </a:ext>
            </a:extLst>
          </p:cNvPr>
          <p:cNvCxnSpPr>
            <a:cxnSpLocks/>
          </p:cNvCxnSpPr>
          <p:nvPr/>
        </p:nvCxnSpPr>
        <p:spPr>
          <a:xfrm>
            <a:off x="8270642" y="5848569"/>
            <a:ext cx="441099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E2A48F5-2371-98BC-6E30-E3688EE88365}"/>
              </a:ext>
            </a:extLst>
          </p:cNvPr>
          <p:cNvSpPr txBox="1"/>
          <p:nvPr/>
        </p:nvSpPr>
        <p:spPr>
          <a:xfrm>
            <a:off x="200407" y="541425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Meta-layer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C9B248-3A78-85D6-37ED-0F57F20D1CDE}"/>
              </a:ext>
            </a:extLst>
          </p:cNvPr>
          <p:cNvSpPr txBox="1"/>
          <p:nvPr/>
        </p:nvSpPr>
        <p:spPr>
          <a:xfrm>
            <a:off x="195437" y="5939150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Execution-layer</a:t>
            </a:r>
          </a:p>
        </p:txBody>
      </p:sp>
    </p:spTree>
    <p:extLst>
      <p:ext uri="{BB962C8B-B14F-4D97-AF65-F5344CB8AC3E}">
        <p14:creationId xmlns:p14="http://schemas.microsoft.com/office/powerpoint/2010/main" val="12713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10000</TotalTime>
  <Words>90</Words>
  <Application>Microsoft Macintosh PowerPoint</Application>
  <PresentationFormat>A3 Paper (297x420 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421</cp:revision>
  <dcterms:created xsi:type="dcterms:W3CDTF">2022-09-05T06:03:19Z</dcterms:created>
  <dcterms:modified xsi:type="dcterms:W3CDTF">2023-02-02T19:16:46Z</dcterms:modified>
</cp:coreProperties>
</file>