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F3"/>
    <a:srgbClr val="FF8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522"/>
    <p:restoredTop sz="86419"/>
  </p:normalViewPr>
  <p:slideViewPr>
    <p:cSldViewPr snapToGrid="0" snapToObjects="1">
      <p:cViewPr>
        <p:scale>
          <a:sx n="118" d="100"/>
          <a:sy n="118" d="100"/>
        </p:scale>
        <p:origin x="128" y="-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1419CF8-BDE2-F842-B766-51C0735924EA}"/>
              </a:ext>
            </a:extLst>
          </p:cNvPr>
          <p:cNvSpPr/>
          <p:nvPr/>
        </p:nvSpPr>
        <p:spPr>
          <a:xfrm>
            <a:off x="2631251" y="5273816"/>
            <a:ext cx="2171776" cy="32986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579268" y="1617065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822777" y="2136106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906030" y="1740501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703156" y="4033026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409184" y="2278570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5297670" y="288637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653301" y="265681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6016537" y="2866963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760302" y="5391029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748625" y="3095970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966536" y="5391029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787479" y="2902370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172770" y="5394143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6245593" y="3076560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6131226" y="4146083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512227" y="2403109"/>
            <a:ext cx="1915483" cy="343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 rot="5400000">
            <a:off x="2721618" y="6533918"/>
            <a:ext cx="111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Submit</a:t>
            </a:r>
          </a:p>
          <a:p>
            <a:pPr algn="ctr"/>
            <a:r>
              <a:rPr lang="en-US" sz="1400" dirty="0"/>
              <a:t>Process Spec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760302" y="5955918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966536" y="5955917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7176623" y="5964706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  <a:stCxn id="172" idx="0"/>
            <a:endCxn id="55" idx="2"/>
          </p:cNvCxnSpPr>
          <p:nvPr/>
        </p:nvCxnSpPr>
        <p:spPr>
          <a:xfrm flipV="1">
            <a:off x="3735589" y="6306812"/>
            <a:ext cx="13036" cy="1168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325915" y="4474123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409184" y="4516660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 rot="5400000">
            <a:off x="4709310" y="6487717"/>
            <a:ext cx="92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Assign</a:t>
            </a:r>
          </a:p>
          <a:p>
            <a:pPr algn="ctr"/>
            <a:r>
              <a:rPr lang="en-US" sz="1400" dirty="0"/>
              <a:t>Process A </a:t>
            </a:r>
          </a:p>
          <a:p>
            <a:pPr algn="ctr"/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5543157" y="6301553"/>
            <a:ext cx="0" cy="115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 rot="5400000">
            <a:off x="5543616" y="6568096"/>
            <a:ext cx="845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</a:t>
            </a:r>
          </a:p>
          <a:p>
            <a:pPr algn="ctr"/>
            <a:r>
              <a:rPr lang="en-US" sz="1400" dirty="0"/>
              <a:t>Attribute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6239626" y="6292763"/>
            <a:ext cx="2" cy="116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 rot="5400000">
            <a:off x="6139242" y="6595440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795378" y="6320859"/>
            <a:ext cx="0" cy="115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 rot="5400000">
            <a:off x="7428464" y="6422808"/>
            <a:ext cx="882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Event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8158184" y="6306811"/>
            <a:ext cx="2910" cy="1177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290286" y="2447848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648769" y="2600376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65" y="1637632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374776" y="1330712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180255" y="1969550"/>
            <a:ext cx="13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760009" y="4990722"/>
            <a:ext cx="156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Runtime Private Key 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449858" y="2403111"/>
            <a:ext cx="1915486" cy="34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258064" y="2450141"/>
            <a:ext cx="131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81" y="1639925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177129" y="1333005"/>
            <a:ext cx="1186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114881" y="2011397"/>
            <a:ext cx="134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Private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642781" y="2592121"/>
            <a:ext cx="593314" cy="4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5E6FEC98-BEC9-464F-93F2-3C303718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45" y="5436573"/>
            <a:ext cx="864687" cy="432344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72" y="1628926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4966536" y="7475210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951E00-B0B0-F74F-8C5F-035DA6C301B4}"/>
              </a:ext>
            </a:extLst>
          </p:cNvPr>
          <p:cNvSpPr/>
          <p:nvPr/>
        </p:nvSpPr>
        <p:spPr>
          <a:xfrm>
            <a:off x="2747268" y="7475209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Android App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0C873D-C91B-C641-A5E0-61CC9F83D957}"/>
              </a:ext>
            </a:extLst>
          </p:cNvPr>
          <p:cNvSpPr/>
          <p:nvPr/>
        </p:nvSpPr>
        <p:spPr>
          <a:xfrm>
            <a:off x="7169863" y="7484122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App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278417" y="2795531"/>
            <a:ext cx="204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7639124" y="2961121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795" y="1591391"/>
            <a:ext cx="900001" cy="450001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CFCA3E2C-ED95-374E-9E71-3CBBC3816BE8}"/>
              </a:ext>
            </a:extLst>
          </p:cNvPr>
          <p:cNvSpPr txBox="1"/>
          <p:nvPr/>
        </p:nvSpPr>
        <p:spPr>
          <a:xfrm>
            <a:off x="3586205" y="5464122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5E2C8B73-4C35-7741-9FB8-32D3D934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401" y="5442669"/>
            <a:ext cx="864687" cy="432344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878FED2-34EE-1B4D-ACB5-E7966B96AB1B}"/>
              </a:ext>
            </a:extLst>
          </p:cNvPr>
          <p:cNvSpPr txBox="1"/>
          <p:nvPr/>
        </p:nvSpPr>
        <p:spPr>
          <a:xfrm>
            <a:off x="5786861" y="5470218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49" y="5448765"/>
            <a:ext cx="864687" cy="432344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59D26C7F-B442-5F44-9343-0B9856F00D8F}"/>
              </a:ext>
            </a:extLst>
          </p:cNvPr>
          <p:cNvSpPr txBox="1"/>
          <p:nvPr/>
        </p:nvSpPr>
        <p:spPr>
          <a:xfrm>
            <a:off x="7999709" y="5476314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93564D-BD08-EF44-B3F7-C740FC1B5C0B}"/>
              </a:ext>
            </a:extLst>
          </p:cNvPr>
          <p:cNvSpPr/>
          <p:nvPr/>
        </p:nvSpPr>
        <p:spPr>
          <a:xfrm>
            <a:off x="4878737" y="5275353"/>
            <a:ext cx="2146769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091584" y="5273815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84CB134-193F-6844-8F5B-075DB26959B7}"/>
              </a:ext>
            </a:extLst>
          </p:cNvPr>
          <p:cNvSpPr txBox="1"/>
          <p:nvPr/>
        </p:nvSpPr>
        <p:spPr>
          <a:xfrm>
            <a:off x="2829234" y="8124470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Colony App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3B78AD-2D01-EF43-A290-5C48FD6541D2}"/>
              </a:ext>
            </a:extLst>
          </p:cNvPr>
          <p:cNvSpPr txBox="1"/>
          <p:nvPr/>
        </p:nvSpPr>
        <p:spPr>
          <a:xfrm>
            <a:off x="5054460" y="8138403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Colony Service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298269" y="8124294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Colony App</a:t>
            </a:r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16972</TotalTime>
  <Words>70</Words>
  <Application>Microsoft Macintosh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13</cp:revision>
  <dcterms:created xsi:type="dcterms:W3CDTF">2021-12-23T12:31:04Z</dcterms:created>
  <dcterms:modified xsi:type="dcterms:W3CDTF">2022-01-04T07:23:49Z</dcterms:modified>
</cp:coreProperties>
</file>