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8900"/>
    <a:srgbClr val="728B00"/>
    <a:srgbClr val="819090"/>
    <a:srgbClr val="1E9287"/>
    <a:srgbClr val="5857BA"/>
    <a:srgbClr val="526770"/>
    <a:srgbClr val="072832"/>
    <a:srgbClr val="1E9286"/>
    <a:srgbClr val="1E9285"/>
    <a:srgbClr val="C914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9"/>
    <p:restoredTop sz="86416"/>
  </p:normalViewPr>
  <p:slideViewPr>
    <p:cSldViewPr snapToGrid="0" snapToObjects="1">
      <p:cViewPr varScale="1">
        <p:scale>
          <a:sx n="122" d="100"/>
          <a:sy n="122" d="100"/>
        </p:scale>
        <p:origin x="2088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FBEAB-B867-6E4D-9BB2-7932B53EC78C}" type="datetimeFigureOut">
              <a:rPr lang="en-SE" smtClean="0"/>
              <a:t>2023-04-15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1FFEE-9651-C240-BF2A-DA1128345FAB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88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4/15/23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632048" y="2026121"/>
            <a:ext cx="3154566" cy="1915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5114636" y="2544785"/>
            <a:ext cx="2487981" cy="1162878"/>
          </a:xfrm>
          <a:prstGeom prst="ellipse">
            <a:avLst/>
          </a:prstGeom>
          <a:solidFill>
            <a:srgbClr val="EAE4CB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3326452" y="207030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tillium Web" pitchFamily="2" charset="77"/>
              </a:rPr>
              <a:t>Colonies</a:t>
            </a:r>
            <a:r>
              <a:rPr lang="en-US" sz="1600" dirty="0">
                <a:latin typeface="Titillium Web" pitchFamily="2" charset="77"/>
              </a:rPr>
              <a:t> </a:t>
            </a:r>
            <a:r>
              <a:rPr lang="en-US" sz="2400" dirty="0">
                <a:latin typeface="Titillium Web" pitchFamily="2" charset="77"/>
              </a:rPr>
              <a:t>Server</a:t>
            </a:r>
            <a:endParaRPr lang="en-US" sz="1600" dirty="0">
              <a:latin typeface="Titillium Web" pitchFamily="2" charset="77"/>
            </a:endParaRP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3060965" y="4739814"/>
            <a:ext cx="6446261" cy="912728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719165" y="2531107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Colony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5887027" y="4927043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tillium Web" pitchFamily="2" charset="77"/>
              </a:rPr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941349" y="2791576"/>
            <a:ext cx="2039323" cy="348797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Colonies API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8756794" y="2847564"/>
            <a:ext cx="17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Add Colony Runtime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8135411" y="3000092"/>
            <a:ext cx="5862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707" y="2037348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680360" y="1670861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9845137" y="2396538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Colony Key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762414" y="2766801"/>
            <a:ext cx="1995291" cy="354328"/>
          </a:xfrm>
          <a:prstGeom prst="rect">
            <a:avLst/>
          </a:prstGeom>
          <a:solidFill>
            <a:srgbClr val="1E928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Colonies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2584549" y="2849857"/>
            <a:ext cx="1370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501" y="2039641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2339700" y="1665012"/>
            <a:ext cx="1544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1704900" y="2411113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Server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996901" y="2991837"/>
            <a:ext cx="593314" cy="4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92" y="2028642"/>
            <a:ext cx="864687" cy="432344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8739026" y="3195247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Approve Colony Runtime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8125766" y="3360837"/>
            <a:ext cx="58621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3409FE6-2865-C44A-AF72-A96A2F14B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55812" y="1987766"/>
            <a:ext cx="813985" cy="45000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744939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F54BAB-1C00-4E44-9BCA-17CD5CA70EC9}"/>
              </a:ext>
            </a:extLst>
          </p:cNvPr>
          <p:cNvSpPr txBox="1"/>
          <p:nvPr/>
        </p:nvSpPr>
        <p:spPr>
          <a:xfrm>
            <a:off x="765624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HPC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A08A3E-24DF-7041-91B7-69A93C0238F6}"/>
              </a:ext>
            </a:extLst>
          </p:cNvPr>
          <p:cNvSpPr/>
          <p:nvPr/>
        </p:nvSpPr>
        <p:spPr>
          <a:xfrm>
            <a:off x="5197753" y="5980603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4885F5-BB6C-4941-ABA4-71C1A00EFD4D}"/>
              </a:ext>
            </a:extLst>
          </p:cNvPr>
          <p:cNvSpPr txBox="1"/>
          <p:nvPr/>
        </p:nvSpPr>
        <p:spPr>
          <a:xfrm>
            <a:off x="5404603" y="8918505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Web browser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A4E2304-98A5-C742-A880-A9616133A2F3}"/>
              </a:ext>
            </a:extLst>
          </p:cNvPr>
          <p:cNvSpPr/>
          <p:nvPr/>
        </p:nvSpPr>
        <p:spPr>
          <a:xfrm>
            <a:off x="3128913" y="6097167"/>
            <a:ext cx="1874553" cy="2713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E845DB1-EC8D-1142-BB24-A77022681600}"/>
              </a:ext>
            </a:extLst>
          </p:cNvPr>
          <p:cNvSpPr/>
          <p:nvPr/>
        </p:nvSpPr>
        <p:spPr>
          <a:xfrm>
            <a:off x="3245473" y="6825306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612F6B-FA25-6044-8126-38564601DBDA}"/>
              </a:ext>
            </a:extLst>
          </p:cNvPr>
          <p:cNvSpPr txBox="1"/>
          <p:nvPr/>
        </p:nvSpPr>
        <p:spPr>
          <a:xfrm>
            <a:off x="3889147" y="6488363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Private Key 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FC5DA2F-777D-8943-A9FA-E1C26D1F2514}"/>
              </a:ext>
            </a:extLst>
          </p:cNvPr>
          <p:cNvSpPr/>
          <p:nvPr/>
        </p:nvSpPr>
        <p:spPr>
          <a:xfrm>
            <a:off x="3231278" y="7357835"/>
            <a:ext cx="1655602" cy="570563"/>
          </a:xfrm>
          <a:prstGeom prst="rect">
            <a:avLst/>
          </a:prstGeom>
          <a:solidFill>
            <a:srgbClr val="B589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Code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BA891155-EDA5-5940-A0D3-BBB9C65CD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8073" y="6130960"/>
            <a:ext cx="864687" cy="432344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090EB774-2769-0647-9A3E-E75B615CDA3F}"/>
              </a:ext>
            </a:extLst>
          </p:cNvPr>
          <p:cNvSpPr/>
          <p:nvPr/>
        </p:nvSpPr>
        <p:spPr>
          <a:xfrm>
            <a:off x="2945634" y="5976840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AABD09A-1104-D043-A181-B289DF9ED600}"/>
              </a:ext>
            </a:extLst>
          </p:cNvPr>
          <p:cNvSpPr txBox="1"/>
          <p:nvPr/>
        </p:nvSpPr>
        <p:spPr>
          <a:xfrm>
            <a:off x="3152484" y="8914742"/>
            <a:ext cx="1734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Kubernetes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355CBFA-495B-AE4F-9EE2-91B96F6D6C27}"/>
              </a:ext>
            </a:extLst>
          </p:cNvPr>
          <p:cNvSpPr txBox="1"/>
          <p:nvPr/>
        </p:nvSpPr>
        <p:spPr>
          <a:xfrm>
            <a:off x="872981" y="8409746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Executor 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4DD7F99-5924-534A-8D22-B839D2268EEA}"/>
              </a:ext>
            </a:extLst>
          </p:cNvPr>
          <p:cNvSpPr/>
          <p:nvPr/>
        </p:nvSpPr>
        <p:spPr>
          <a:xfrm>
            <a:off x="4583041" y="1678960"/>
            <a:ext cx="3552369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Colonies API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A0568F1-87CE-CA40-97DC-83A7F365D5EC}"/>
              </a:ext>
            </a:extLst>
          </p:cNvPr>
          <p:cNvSpPr/>
          <p:nvPr/>
        </p:nvSpPr>
        <p:spPr>
          <a:xfrm>
            <a:off x="4582895" y="3938158"/>
            <a:ext cx="3552515" cy="343398"/>
          </a:xfrm>
          <a:prstGeom prst="rect">
            <a:avLst/>
          </a:prstGeom>
          <a:solidFill>
            <a:srgbClr val="1974C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Colonies API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C3612D-6EBF-AF40-A285-EC0EF7384F74}"/>
              </a:ext>
            </a:extLst>
          </p:cNvPr>
          <p:cNvCxnSpPr>
            <a:cxnSpLocks/>
          </p:cNvCxnSpPr>
          <p:nvPr/>
        </p:nvCxnSpPr>
        <p:spPr>
          <a:xfrm>
            <a:off x="6209331" y="1131038"/>
            <a:ext cx="2257" cy="5670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775B146B-151B-B34C-9D3A-B9ED84047918}"/>
              </a:ext>
            </a:extLst>
          </p:cNvPr>
          <p:cNvSpPr txBox="1"/>
          <p:nvPr/>
        </p:nvSpPr>
        <p:spPr>
          <a:xfrm>
            <a:off x="6318307" y="974438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Submit Function</a:t>
            </a:r>
          </a:p>
          <a:p>
            <a:r>
              <a:rPr lang="en-US" sz="1400" dirty="0">
                <a:latin typeface="Titillium Web" pitchFamily="2" charset="77"/>
              </a:rPr>
              <a:t>Specification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71514857-E497-D94D-9F12-E6AF3BC5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12" y="812743"/>
            <a:ext cx="864687" cy="432344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6F5D6EAD-F296-7943-BDDD-A482C7C0CAD3}"/>
              </a:ext>
            </a:extLst>
          </p:cNvPr>
          <p:cNvSpPr txBox="1"/>
          <p:nvPr/>
        </p:nvSpPr>
        <p:spPr>
          <a:xfrm>
            <a:off x="5077172" y="1225398"/>
            <a:ext cx="1026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Executor Key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DBA26E7-18E2-9D48-B270-667C2FCA13C5}"/>
              </a:ext>
            </a:extLst>
          </p:cNvPr>
          <p:cNvCxnSpPr>
            <a:cxnSpLocks/>
          </p:cNvCxnSpPr>
          <p:nvPr/>
        </p:nvCxnSpPr>
        <p:spPr>
          <a:xfrm flipH="1" flipV="1">
            <a:off x="4879198" y="4255141"/>
            <a:ext cx="7681" cy="1842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A307BBA-3097-C845-9220-9CBD88F7765E}"/>
              </a:ext>
            </a:extLst>
          </p:cNvPr>
          <p:cNvCxnSpPr>
            <a:cxnSpLocks/>
          </p:cNvCxnSpPr>
          <p:nvPr/>
        </p:nvCxnSpPr>
        <p:spPr>
          <a:xfrm flipV="1">
            <a:off x="5548611" y="4275165"/>
            <a:ext cx="0" cy="1825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21B4CAB-9BA8-BC4B-87C2-FE2690552B25}"/>
              </a:ext>
            </a:extLst>
          </p:cNvPr>
          <p:cNvCxnSpPr>
            <a:cxnSpLocks/>
          </p:cNvCxnSpPr>
          <p:nvPr/>
        </p:nvCxnSpPr>
        <p:spPr>
          <a:xfrm flipH="1" flipV="1">
            <a:off x="7791039" y="4288934"/>
            <a:ext cx="9691" cy="1808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5" name="Picture 4" descr="Abonnemang och avtal – Allente">
            <a:extLst>
              <a:ext uri="{FF2B5EF4-FFF2-40B4-BE49-F238E27FC236}">
                <a16:creationId xmlns:a16="http://schemas.microsoft.com/office/drawing/2014/main" id="{8B2CB13B-679E-EF40-9E07-025DEFC77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27" y="110916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77170CD5-A561-8C4D-9827-3B47B839CB2B}"/>
              </a:ext>
            </a:extLst>
          </p:cNvPr>
          <p:cNvSpPr txBox="1"/>
          <p:nvPr/>
        </p:nvSpPr>
        <p:spPr>
          <a:xfrm>
            <a:off x="6426761" y="19544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tillium Web" pitchFamily="2" charset="77"/>
              </a:rPr>
              <a:t>User or Colonies Executor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4EC8493-82B4-EA43-98D6-E7D2D63891AB}"/>
              </a:ext>
            </a:extLst>
          </p:cNvPr>
          <p:cNvSpPr txBox="1"/>
          <p:nvPr/>
        </p:nvSpPr>
        <p:spPr>
          <a:xfrm>
            <a:off x="3342760" y="4424002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Assign Processes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347195-ECAF-F14F-B173-02456917829D}"/>
              </a:ext>
            </a:extLst>
          </p:cNvPr>
          <p:cNvSpPr txBox="1"/>
          <p:nvPr/>
        </p:nvSpPr>
        <p:spPr>
          <a:xfrm>
            <a:off x="7818781" y="4424002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Assign Processes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295AADBB-B17C-314D-B60A-86B35B8B8169}"/>
              </a:ext>
            </a:extLst>
          </p:cNvPr>
          <p:cNvSpPr/>
          <p:nvPr/>
        </p:nvSpPr>
        <p:spPr>
          <a:xfrm>
            <a:off x="5670196" y="3232593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A722071E-051E-184E-8CB3-D1AAF1EA475A}"/>
              </a:ext>
            </a:extLst>
          </p:cNvPr>
          <p:cNvSpPr/>
          <p:nvPr/>
        </p:nvSpPr>
        <p:spPr>
          <a:xfrm>
            <a:off x="6809883" y="2984590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ADA6C29-602A-F047-A9ED-0AA903954060}"/>
              </a:ext>
            </a:extLst>
          </p:cNvPr>
          <p:cNvSpPr/>
          <p:nvPr/>
        </p:nvSpPr>
        <p:spPr>
          <a:xfrm>
            <a:off x="6433451" y="3343490"/>
            <a:ext cx="268357" cy="245559"/>
          </a:xfrm>
          <a:prstGeom prst="ellipse">
            <a:avLst/>
          </a:prstGeom>
          <a:solidFill>
            <a:srgbClr val="05820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AC700F6-3F8C-514D-B180-A72425708C31}"/>
              </a:ext>
            </a:extLst>
          </p:cNvPr>
          <p:cNvSpPr txBox="1"/>
          <p:nvPr/>
        </p:nvSpPr>
        <p:spPr>
          <a:xfrm>
            <a:off x="6670041" y="334309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B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D2572F4-66C3-664C-8BE6-CF9685A76F7D}"/>
              </a:ext>
            </a:extLst>
          </p:cNvPr>
          <p:cNvSpPr txBox="1"/>
          <p:nvPr/>
        </p:nvSpPr>
        <p:spPr>
          <a:xfrm>
            <a:off x="7039759" y="2973843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C0FE484-D2B1-C54D-BC36-ADB908F3D906}"/>
              </a:ext>
            </a:extLst>
          </p:cNvPr>
          <p:cNvSpPr txBox="1"/>
          <p:nvPr/>
        </p:nvSpPr>
        <p:spPr>
          <a:xfrm>
            <a:off x="5872364" y="3231453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ID A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72E479B7-D523-6843-9A12-3AA1758C9C82}"/>
              </a:ext>
            </a:extLst>
          </p:cNvPr>
          <p:cNvCxnSpPr>
            <a:cxnSpLocks/>
          </p:cNvCxnSpPr>
          <p:nvPr/>
        </p:nvCxnSpPr>
        <p:spPr>
          <a:xfrm flipV="1">
            <a:off x="3378471" y="7935365"/>
            <a:ext cx="0" cy="489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7F76654-5EE1-584E-AC74-703C89807528}"/>
              </a:ext>
            </a:extLst>
          </p:cNvPr>
          <p:cNvSpPr txBox="1"/>
          <p:nvPr/>
        </p:nvSpPr>
        <p:spPr>
          <a:xfrm>
            <a:off x="3604436" y="8047023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Run code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94A53B3-DC9D-7B45-89CB-C02D78A93927}"/>
              </a:ext>
            </a:extLst>
          </p:cNvPr>
          <p:cNvCxnSpPr>
            <a:cxnSpLocks/>
          </p:cNvCxnSpPr>
          <p:nvPr/>
        </p:nvCxnSpPr>
        <p:spPr>
          <a:xfrm>
            <a:off x="4714403" y="7933287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C3988DC-F7A1-EA53-DA83-6335D89C3775}"/>
              </a:ext>
            </a:extLst>
          </p:cNvPr>
          <p:cNvSpPr/>
          <p:nvPr/>
        </p:nvSpPr>
        <p:spPr>
          <a:xfrm>
            <a:off x="5340211" y="6087915"/>
            <a:ext cx="1874553" cy="2713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1F8459-5D1B-72AA-D6CB-CD829F214D65}"/>
              </a:ext>
            </a:extLst>
          </p:cNvPr>
          <p:cNvSpPr/>
          <p:nvPr/>
        </p:nvSpPr>
        <p:spPr>
          <a:xfrm>
            <a:off x="5456771" y="6816054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492D1-8B4C-9F37-2BCD-23DD015C96BA}"/>
              </a:ext>
            </a:extLst>
          </p:cNvPr>
          <p:cNvSpPr txBox="1"/>
          <p:nvPr/>
        </p:nvSpPr>
        <p:spPr>
          <a:xfrm>
            <a:off x="6100443" y="6479111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Private Key 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4BA29F-FCA7-B97F-346F-0294E9AD5533}"/>
              </a:ext>
            </a:extLst>
          </p:cNvPr>
          <p:cNvSpPr/>
          <p:nvPr/>
        </p:nvSpPr>
        <p:spPr>
          <a:xfrm>
            <a:off x="5442576" y="7348583"/>
            <a:ext cx="1655602" cy="570563"/>
          </a:xfrm>
          <a:prstGeom prst="rect">
            <a:avLst/>
          </a:prstGeom>
          <a:solidFill>
            <a:srgbClr val="B589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C54AE6-DEDA-A59D-1223-6DAB500CF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9371" y="6121708"/>
            <a:ext cx="864687" cy="4323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D68B3F-F830-D04C-EAA8-80A252584907}"/>
              </a:ext>
            </a:extLst>
          </p:cNvPr>
          <p:cNvCxnSpPr>
            <a:cxnSpLocks/>
          </p:cNvCxnSpPr>
          <p:nvPr/>
        </p:nvCxnSpPr>
        <p:spPr>
          <a:xfrm flipV="1">
            <a:off x="5589769" y="7926113"/>
            <a:ext cx="0" cy="489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D89F7A-61DA-5A8A-5197-707612699F3E}"/>
              </a:ext>
            </a:extLst>
          </p:cNvPr>
          <p:cNvSpPr txBox="1"/>
          <p:nvPr/>
        </p:nvSpPr>
        <p:spPr>
          <a:xfrm>
            <a:off x="5815734" y="8037771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Run code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50CCDA-AA92-B636-B176-CCED10A37B1B}"/>
              </a:ext>
            </a:extLst>
          </p:cNvPr>
          <p:cNvCxnSpPr>
            <a:cxnSpLocks/>
          </p:cNvCxnSpPr>
          <p:nvPr/>
        </p:nvCxnSpPr>
        <p:spPr>
          <a:xfrm>
            <a:off x="6925701" y="7924035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33704-8F3D-BF2A-C864-4742FE61EB5C}"/>
              </a:ext>
            </a:extLst>
          </p:cNvPr>
          <p:cNvSpPr/>
          <p:nvPr/>
        </p:nvSpPr>
        <p:spPr>
          <a:xfrm>
            <a:off x="7602617" y="6094882"/>
            <a:ext cx="1874553" cy="2713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F1360-AE2E-D001-C31C-75F3FAD25519}"/>
              </a:ext>
            </a:extLst>
          </p:cNvPr>
          <p:cNvSpPr/>
          <p:nvPr/>
        </p:nvSpPr>
        <p:spPr>
          <a:xfrm>
            <a:off x="7719177" y="6823021"/>
            <a:ext cx="1658505" cy="350895"/>
          </a:xfrm>
          <a:prstGeom prst="rect">
            <a:avLst/>
          </a:prstGeom>
          <a:solidFill>
            <a:srgbClr val="5857BA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SDK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80293F-B585-8DCC-1929-5AF044199373}"/>
              </a:ext>
            </a:extLst>
          </p:cNvPr>
          <p:cNvSpPr txBox="1"/>
          <p:nvPr/>
        </p:nvSpPr>
        <p:spPr>
          <a:xfrm>
            <a:off x="8362851" y="6486078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Titillium Web" pitchFamily="2" charset="77"/>
              </a:rPr>
              <a:t>Private Key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A849ED-49F3-0E9B-7001-FE08158EA4EB}"/>
              </a:ext>
            </a:extLst>
          </p:cNvPr>
          <p:cNvSpPr/>
          <p:nvPr/>
        </p:nvSpPr>
        <p:spPr>
          <a:xfrm>
            <a:off x="7704982" y="7355550"/>
            <a:ext cx="1655602" cy="570563"/>
          </a:xfrm>
          <a:prstGeom prst="rect">
            <a:avLst/>
          </a:prstGeom>
          <a:solidFill>
            <a:srgbClr val="B5890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tillium Web" pitchFamily="2" charset="77"/>
              </a:rPr>
              <a:t>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3F726AA-6CF3-A95E-718B-B4E620135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777" y="6128675"/>
            <a:ext cx="864687" cy="43234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07E9AD-80E3-2D83-08C8-B3DDD38EEEAC}"/>
              </a:ext>
            </a:extLst>
          </p:cNvPr>
          <p:cNvCxnSpPr>
            <a:cxnSpLocks/>
          </p:cNvCxnSpPr>
          <p:nvPr/>
        </p:nvCxnSpPr>
        <p:spPr>
          <a:xfrm flipV="1">
            <a:off x="7852175" y="7933080"/>
            <a:ext cx="0" cy="489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3179B4-45E9-A2F9-7597-11936168FBAA}"/>
              </a:ext>
            </a:extLst>
          </p:cNvPr>
          <p:cNvSpPr txBox="1"/>
          <p:nvPr/>
        </p:nvSpPr>
        <p:spPr>
          <a:xfrm>
            <a:off x="8078140" y="8044738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Run code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294B47-8E80-3178-38B3-FD88EE4D5F65}"/>
              </a:ext>
            </a:extLst>
          </p:cNvPr>
          <p:cNvCxnSpPr>
            <a:cxnSpLocks/>
          </p:cNvCxnSpPr>
          <p:nvPr/>
        </p:nvCxnSpPr>
        <p:spPr>
          <a:xfrm>
            <a:off x="9188107" y="7931002"/>
            <a:ext cx="1772" cy="4592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BC5A3C-4C56-1130-5152-D325F8096469}"/>
              </a:ext>
            </a:extLst>
          </p:cNvPr>
          <p:cNvSpPr txBox="1"/>
          <p:nvPr/>
        </p:nvSpPr>
        <p:spPr>
          <a:xfrm>
            <a:off x="3101389" y="84159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Executor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82D475-BE9C-A580-9EC7-17759C5AD390}"/>
              </a:ext>
            </a:extLst>
          </p:cNvPr>
          <p:cNvSpPr txBox="1"/>
          <p:nvPr/>
        </p:nvSpPr>
        <p:spPr>
          <a:xfrm>
            <a:off x="5411991" y="8420956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Colonies Executor </a:t>
            </a:r>
          </a:p>
        </p:txBody>
      </p:sp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19203</TotalTime>
  <Words>78</Words>
  <Application>Microsoft Macintosh PowerPoint</Application>
  <PresentationFormat>A3 Paper (297x420 mm)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Titillium Web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69</cp:revision>
  <dcterms:created xsi:type="dcterms:W3CDTF">2021-12-23T12:31:04Z</dcterms:created>
  <dcterms:modified xsi:type="dcterms:W3CDTF">2023-04-15T19:26:40Z</dcterms:modified>
</cp:coreProperties>
</file>