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936"/>
    <a:srgbClr val="6D70C5"/>
    <a:srgbClr val="2BA199"/>
    <a:srgbClr val="258BD2"/>
    <a:srgbClr val="6D70C4"/>
    <a:srgbClr val="859900"/>
    <a:srgbClr val="2BA198"/>
    <a:srgbClr val="258BD3"/>
    <a:srgbClr val="CC4B17"/>
    <a:srgbClr val="DC3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AE624-01BE-6B44-AB78-D3D969335209}" type="datetimeFigureOut">
              <a:rPr lang="en-SE" smtClean="0"/>
              <a:t>2022-04-05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CC250-0B56-E346-B96A-42BDD1F0073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67262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CC250-0B56-E346-B96A-42BDD1F00737}" type="slidenum">
              <a:rPr lang="en-SE" smtClean="0"/>
              <a:t>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23895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3A46B-87F4-F143-A97D-DD652AF0C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7DA648-674C-804C-BAF5-3F45E3422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8CC01-198A-7543-B525-6C9217C1E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AD81E-694E-BC48-9649-655F3DFC70C9}" type="datetimeFigureOut">
              <a:rPr lang="en-SE" smtClean="0"/>
              <a:t>2022-04-05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47497-056E-C742-82E5-FD6A2841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A9EBB-1332-434C-9784-D8B794534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ADA7-4092-4943-9DD0-9DA8D21588C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29610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EE5D-B48E-3140-833A-3DABF034D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B78DE-9B03-E341-84E0-0747EBA8B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69DE1-CA4D-A24A-AD6A-3C7CA4AB7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AD81E-694E-BC48-9649-655F3DFC70C9}" type="datetimeFigureOut">
              <a:rPr lang="en-SE" smtClean="0"/>
              <a:t>2022-04-05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1D33E-2F47-0C47-B97C-D1925D4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45F18-158C-6147-8295-BF438FF6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ADA7-4092-4943-9DD0-9DA8D21588C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8314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C48D1E-58C4-8B42-9EDF-6CCCC67E7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DE9A5-F681-F942-B1F0-F2D85E302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3CCCA-1E2D-6042-A2EA-FDDC88F27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AD81E-694E-BC48-9649-655F3DFC70C9}" type="datetimeFigureOut">
              <a:rPr lang="en-SE" smtClean="0"/>
              <a:t>2022-04-05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F1690-FA2C-D24A-A83C-088EE6822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35C1C-3957-E44C-81D0-C43814CA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ADA7-4092-4943-9DD0-9DA8D21588C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18263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8F80B-52A7-AB40-85C0-F7EB9392F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4A83C-7BF3-3442-A133-B33E348E9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7640F-FE20-ED4C-A48F-E5C853863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AD81E-694E-BC48-9649-655F3DFC70C9}" type="datetimeFigureOut">
              <a:rPr lang="en-SE" smtClean="0"/>
              <a:t>2022-04-05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49BCB-E458-ED44-BCAA-E5DB2B06F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56076-F034-9044-9F0C-238C2B3DD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ADA7-4092-4943-9DD0-9DA8D21588C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24130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FD6A3-6E39-3A4F-9E99-8ECEEA4C5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D1177-D525-9B49-92CF-DDFBC25A3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21843-F208-0B47-8295-288C9C7E3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AD81E-694E-BC48-9649-655F3DFC70C9}" type="datetimeFigureOut">
              <a:rPr lang="en-SE" smtClean="0"/>
              <a:t>2022-04-05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64870-F230-C44A-9B71-E9D1661B2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9D330-DFE5-334E-B4D2-3E1584379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ADA7-4092-4943-9DD0-9DA8D21588C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0386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FC5AC-6887-DF47-9365-BF81083CC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8A9E5-F211-5641-9662-E419C3951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6707C-0E46-3740-B17C-00FACAD80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FB054-7DBF-2F42-B5B0-B19D293E6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AD81E-694E-BC48-9649-655F3DFC70C9}" type="datetimeFigureOut">
              <a:rPr lang="en-SE" smtClean="0"/>
              <a:t>2022-04-05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964C8-ADBA-424C-A598-21A87F2D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E721A-C75B-6F41-A95F-C7E6C608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ADA7-4092-4943-9DD0-9DA8D21588C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82855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F0FB-FD55-F241-A9AF-8DCE404A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27E09-C6C4-2F4B-B65B-835E0C3BE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9F8E4-9725-DE4D-830F-925A0210D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AD933C-8E7B-0E4D-9AA8-E69FAE7FB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486E0B-5821-E14C-8046-D08E2BB66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A7390D-8875-5540-9AF1-F9D3F348A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AD81E-694E-BC48-9649-655F3DFC70C9}" type="datetimeFigureOut">
              <a:rPr lang="en-SE" smtClean="0"/>
              <a:t>2022-04-05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9D6D36-CB3D-574F-B4E3-A1653A91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BD4968-F16A-C246-9A4E-94067A33B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ADA7-4092-4943-9DD0-9DA8D21588C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91822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40423-666D-674D-9326-FE2A53ADB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AD7AE2-E3AA-A945-81C5-3D790858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AD81E-694E-BC48-9649-655F3DFC70C9}" type="datetimeFigureOut">
              <a:rPr lang="en-SE" smtClean="0"/>
              <a:t>2022-04-05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580D1-F744-AA46-A2AD-C7522A89F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A1DB3-1863-964F-A825-7C0E7DEA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ADA7-4092-4943-9DD0-9DA8D21588C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2734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1F8E0C-A188-0C4F-A1E9-E8437BA87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AD81E-694E-BC48-9649-655F3DFC70C9}" type="datetimeFigureOut">
              <a:rPr lang="en-SE" smtClean="0"/>
              <a:t>2022-04-05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5C93A4-086F-CC44-9033-7346B35C5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FCB3C-31FA-D043-B20B-5C17AAE1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ADA7-4092-4943-9DD0-9DA8D21588C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780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D4F64-D8F2-9C4D-9F4D-A044AC98F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2AD4D-1429-F240-A0D2-2900CC04D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8CC9D-5F6A-8443-86B6-E965B4502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B9706-1EAA-0E4E-9C9C-B7F15A6B6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AD81E-694E-BC48-9649-655F3DFC70C9}" type="datetimeFigureOut">
              <a:rPr lang="en-SE" smtClean="0"/>
              <a:t>2022-04-05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27E2D-DC86-3A42-B409-417F46BFD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D51D0-D5C3-9840-B195-BA0C36DC4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ADA7-4092-4943-9DD0-9DA8D21588C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24760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70FCD-5C54-204E-99E0-6AAC259F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A9032A-4A95-8F4C-A91B-8B185E86C8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DC1A4-6FA9-2A4C-98D2-B7ED703A1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3B98F-9EBC-8949-A7F6-C8EAF15A3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AD81E-694E-BC48-9649-655F3DFC70C9}" type="datetimeFigureOut">
              <a:rPr lang="en-SE" smtClean="0"/>
              <a:t>2022-04-05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9CC4D-83D1-AB41-B657-2A68B510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B678A-16E1-434F-BF92-80F33C2A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ADA7-4092-4943-9DD0-9DA8D21588C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94275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481B37-9743-A248-A6C0-6530858C3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2C9E6-7E34-E74B-938C-A4005B223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4F80E-39E8-3346-9205-4EA2BCFCC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AD81E-694E-BC48-9649-655F3DFC70C9}" type="datetimeFigureOut">
              <a:rPr lang="en-SE" smtClean="0"/>
              <a:t>2022-04-05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AD05D-D588-E345-9B6A-9678CB17E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2FA06-7CCD-4C4B-8372-397C8693D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8ADA7-4092-4943-9DD0-9DA8D21588C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4282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Hexagon 40">
            <a:extLst>
              <a:ext uri="{FF2B5EF4-FFF2-40B4-BE49-F238E27FC236}">
                <a16:creationId xmlns:a16="http://schemas.microsoft.com/office/drawing/2014/main" id="{6857616B-5A89-4A4A-AEC9-FE48F1B5FDCF}"/>
              </a:ext>
            </a:extLst>
          </p:cNvPr>
          <p:cNvSpPr/>
          <p:nvPr/>
        </p:nvSpPr>
        <p:spPr>
          <a:xfrm rot="5400000">
            <a:off x="1290453" y="3655356"/>
            <a:ext cx="924910" cy="909144"/>
          </a:xfrm>
          <a:prstGeom prst="hexagon">
            <a:avLst/>
          </a:prstGeom>
          <a:solidFill>
            <a:srgbClr val="92A1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23763324-FA82-EA4C-93F3-0AC66604F8EF}"/>
              </a:ext>
            </a:extLst>
          </p:cNvPr>
          <p:cNvSpPr/>
          <p:nvPr/>
        </p:nvSpPr>
        <p:spPr>
          <a:xfrm rot="5400000">
            <a:off x="816753" y="2917911"/>
            <a:ext cx="924910" cy="909144"/>
          </a:xfrm>
          <a:prstGeom prst="hexagon">
            <a:avLst/>
          </a:prstGeom>
          <a:solidFill>
            <a:srgbClr val="586E7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5693E1C3-E418-EF4A-B05F-70468588E711}"/>
              </a:ext>
            </a:extLst>
          </p:cNvPr>
          <p:cNvSpPr/>
          <p:nvPr/>
        </p:nvSpPr>
        <p:spPr>
          <a:xfrm rot="5400000">
            <a:off x="1764152" y="2917909"/>
            <a:ext cx="924910" cy="909144"/>
          </a:xfrm>
          <a:prstGeom prst="hexagon">
            <a:avLst/>
          </a:prstGeom>
          <a:solidFill>
            <a:srgbClr val="002A3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B5E3E45-732A-3F41-B631-03AF93F13E82}"/>
              </a:ext>
            </a:extLst>
          </p:cNvPr>
          <p:cNvCxnSpPr>
            <a:cxnSpLocks/>
          </p:cNvCxnSpPr>
          <p:nvPr/>
        </p:nvCxnSpPr>
        <p:spPr>
          <a:xfrm>
            <a:off x="1279656" y="3411648"/>
            <a:ext cx="455315" cy="651695"/>
          </a:xfrm>
          <a:prstGeom prst="line">
            <a:avLst/>
          </a:prstGeom>
          <a:ln w="603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872B44B-8E24-714A-8041-BD340E35E14E}"/>
              </a:ext>
            </a:extLst>
          </p:cNvPr>
          <p:cNvCxnSpPr>
            <a:cxnSpLocks/>
          </p:cNvCxnSpPr>
          <p:nvPr/>
        </p:nvCxnSpPr>
        <p:spPr>
          <a:xfrm flipV="1">
            <a:off x="1792916" y="3401272"/>
            <a:ext cx="430496" cy="662071"/>
          </a:xfrm>
          <a:prstGeom prst="line">
            <a:avLst/>
          </a:prstGeom>
          <a:ln w="603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FF39C68-CB52-8C47-B6C7-2DFE825D912B}"/>
              </a:ext>
            </a:extLst>
          </p:cNvPr>
          <p:cNvCxnSpPr>
            <a:cxnSpLocks/>
          </p:cNvCxnSpPr>
          <p:nvPr/>
        </p:nvCxnSpPr>
        <p:spPr>
          <a:xfrm>
            <a:off x="1320629" y="3372480"/>
            <a:ext cx="890782" cy="1096"/>
          </a:xfrm>
          <a:prstGeom prst="line">
            <a:avLst/>
          </a:prstGeom>
          <a:ln w="603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382556CC-9EC0-8A4D-BA14-CD36C59B86CC}"/>
              </a:ext>
            </a:extLst>
          </p:cNvPr>
          <p:cNvSpPr/>
          <p:nvPr/>
        </p:nvSpPr>
        <p:spPr>
          <a:xfrm>
            <a:off x="1155294" y="3257638"/>
            <a:ext cx="247828" cy="230737"/>
          </a:xfrm>
          <a:prstGeom prst="ellipse">
            <a:avLst/>
          </a:prstGeom>
          <a:solidFill>
            <a:srgbClr val="2BA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10D2163-DFEF-E046-919C-4645D1653CC3}"/>
              </a:ext>
            </a:extLst>
          </p:cNvPr>
          <p:cNvSpPr/>
          <p:nvPr/>
        </p:nvSpPr>
        <p:spPr>
          <a:xfrm>
            <a:off x="2102693" y="3257112"/>
            <a:ext cx="247828" cy="230737"/>
          </a:xfrm>
          <a:prstGeom prst="ellipse">
            <a:avLst/>
          </a:prstGeom>
          <a:solidFill>
            <a:srgbClr val="258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34689BE-A82C-6F4D-9FFE-551510FBFF5F}"/>
              </a:ext>
            </a:extLst>
          </p:cNvPr>
          <p:cNvSpPr/>
          <p:nvPr/>
        </p:nvSpPr>
        <p:spPr>
          <a:xfrm>
            <a:off x="1640030" y="3994557"/>
            <a:ext cx="247828" cy="230737"/>
          </a:xfrm>
          <a:prstGeom prst="ellipse">
            <a:avLst/>
          </a:prstGeom>
          <a:solidFill>
            <a:srgbClr val="6D7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602FEB3-C2B2-484D-9575-145F078DE43E}"/>
              </a:ext>
            </a:extLst>
          </p:cNvPr>
          <p:cNvSpPr txBox="1"/>
          <p:nvPr/>
        </p:nvSpPr>
        <p:spPr>
          <a:xfrm>
            <a:off x="2810740" y="2863440"/>
            <a:ext cx="626806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1500" b="1" dirty="0">
                <a:solidFill>
                  <a:srgbClr val="002936"/>
                </a:solidFill>
                <a:latin typeface="Titillium Web" pitchFamily="2" charset="77"/>
              </a:rPr>
              <a:t>ColonyOS</a:t>
            </a:r>
            <a:endParaRPr lang="en-SE" sz="8800" b="1" dirty="0">
              <a:solidFill>
                <a:srgbClr val="002936"/>
              </a:solidFill>
              <a:latin typeface="Titillium Web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6B3FC5-0F4B-2743-9E8F-3E65D33E2969}"/>
              </a:ext>
            </a:extLst>
          </p:cNvPr>
          <p:cNvSpPr txBox="1"/>
          <p:nvPr/>
        </p:nvSpPr>
        <p:spPr>
          <a:xfrm>
            <a:off x="824636" y="4753621"/>
            <a:ext cx="11219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>
                <a:latin typeface="Titillium Web" pitchFamily="2" charset="77"/>
              </a:rPr>
              <a:t>Orchestrate Processes inside Containers across Platforms and Infrastructures</a:t>
            </a:r>
            <a:r>
              <a:rPr lang="en-SE" sz="2800" i="1" dirty="0">
                <a:latin typeface="Titillium Web" pitchFamily="2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5720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5535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2562</TotalTime>
  <Words>10</Words>
  <Application>Microsoft Macintosh PowerPoint</Application>
  <PresentationFormat>Widescreen</PresentationFormat>
  <Paragraphs>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Titillium Web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 Kristiansson</dc:creator>
  <cp:lastModifiedBy>Johan Kristiansson</cp:lastModifiedBy>
  <cp:revision>8</cp:revision>
  <dcterms:created xsi:type="dcterms:W3CDTF">2022-04-02T16:23:44Z</dcterms:created>
  <dcterms:modified xsi:type="dcterms:W3CDTF">2022-04-05T06:51:35Z</dcterms:modified>
</cp:coreProperties>
</file>