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F3"/>
    <a:srgbClr val="FF8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05" d="100"/>
          <a:sy n="105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8DC-079E-A940-9E91-2569ED6C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B013-6FDC-624A-8386-E371BAF6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CD0-3D34-6B42-8686-1BECAED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6BF-36C0-C046-A2DB-B332013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0F93-D93A-1E40-A310-F54CA94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014-B6AC-2840-BD1B-2EA4C90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36BA-980A-8C4D-9CE9-29D3EAB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FB5F-88F8-B348-B169-ABB8E7E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737A-21C0-BC4D-8FA1-0DDA46D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5A7A-2644-CE47-B3D0-BB74DF1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5C9D-B6C5-294C-967A-0AC3666F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68F2-2685-794B-A5AF-98A6672B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FC1-A694-7E49-93F4-CB10375C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ABA-88D3-464E-A8F0-C9ED1E0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852-35FA-7943-8DE8-54DE49D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ABD-AE24-5846-AF78-ADDDB8D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5987-8937-8E44-88D3-6E1899C8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53B-52B2-F04E-B5B9-E19B37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1001-8195-4F4F-9773-80C7A07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E9AF-B4D4-FE4F-9C74-7F60285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939-0505-7544-B5CF-0DC9294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BD4-0CE6-644C-91E8-527206CF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6CE-7208-134A-B4F8-B9E53A7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7E4-8F3D-164D-BC58-E6B28CC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F0DA-2410-1E48-A242-2B83D00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73-1A3F-9444-9FC7-39237F0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ADF-C2A8-AE44-85CE-398CBBDE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6DF7-A911-7B4C-83E4-9855B586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44DA-16D7-F143-8FE8-4691488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CD-99F5-864B-9140-ABCCCBC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4C5B-659E-BA44-BB01-DE6A742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2EC-3678-AE41-980B-78731DD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E99F-7806-AE4C-B449-C34CADD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EA0-EA64-584A-8B2B-872A01EE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2E91-0676-F042-BF25-19D8F8EE6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5D10F-CB87-554E-B89E-5B15B103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2223C-5C0D-A643-8220-8D7EEA01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3E-EBDF-6F4A-9671-B041BB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0811-1741-524A-B3DD-6F1CADC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AA-A2D3-914A-A52A-FCE1F7C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C893-5E05-554E-9D70-CA94323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682D-CC8A-D744-B083-4767804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48A1-0EFE-254F-9492-2251998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54E9-805A-914F-B42A-7A2FAB0B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8D7C-56D2-6C4A-A2E2-075F8D5E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2548-CFDB-0B40-980C-E6E1B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BF4-97F2-664C-96E4-8AC1FE9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7FC-6C8A-2247-B1E5-E1AFC0BF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2EB4-B951-1D49-9B45-A28D8EBC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6BA4-D4FA-FC4F-B906-1C2A9FD0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E503-6566-1D47-9184-201FE4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7068-2DA7-644B-AA15-81875C72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507-D7BE-F84E-A764-19D00402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E3E9-7D7D-BD4E-B051-CECDC6A3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DB92-4F75-D349-A537-ABBEFC8B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8195-816E-C344-82FE-E03BDDB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991A-01EA-8F49-BA55-E261F0D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5764-3A60-CE43-BCD3-5563A55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E5748-19FD-2548-A855-2CCBC772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0B52-35BF-EE4C-B2BB-DC502BA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384-1DF3-6040-9712-C0630F2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0C54-CB0F-264D-90F1-4F5EAAFC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EE48-1C6B-DF40-B6F0-395A2EEB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274467" y="295568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517976" y="814610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601230" y="419005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398355" y="2711530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104384" y="957074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4992869" y="1564875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348500" y="1335315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5711736" y="1545466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455502" y="4069532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443825" y="1774473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661736" y="4069532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482679" y="1580874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6867970" y="4072646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5940793" y="1755064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26426" y="2824587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207426" y="1081613"/>
            <a:ext cx="1915483" cy="3433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Runtime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>
            <a:off x="2294897" y="5236806"/>
            <a:ext cx="11195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Submit</a:t>
            </a:r>
          </a:p>
          <a:p>
            <a:pPr algn="ctr"/>
            <a:r>
              <a:rPr lang="en-US" sz="1400" dirty="0"/>
              <a:t>Process Spec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86B83F-3BC0-CC46-A6A7-24B141221C08}"/>
              </a:ext>
            </a:extLst>
          </p:cNvPr>
          <p:cNvSpPr/>
          <p:nvPr/>
        </p:nvSpPr>
        <p:spPr>
          <a:xfrm>
            <a:off x="6048840" y="1322447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455502" y="4634421"/>
            <a:ext cx="1976646" cy="350895"/>
          </a:xfrm>
          <a:prstGeom prst="rect">
            <a:avLst/>
          </a:prstGeom>
          <a:solidFill>
            <a:srgbClr val="F5C3F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661736" y="4634420"/>
            <a:ext cx="1976646" cy="350895"/>
          </a:xfrm>
          <a:prstGeom prst="rect">
            <a:avLst/>
          </a:prstGeom>
          <a:solidFill>
            <a:srgbClr val="F5C3F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6871823" y="4643209"/>
            <a:ext cx="1976646" cy="350895"/>
          </a:xfrm>
          <a:prstGeom prst="rect">
            <a:avLst/>
          </a:prstGeom>
          <a:solidFill>
            <a:srgbClr val="F5C3F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  <a:stCxn id="172" idx="0"/>
            <a:endCxn id="55" idx="2"/>
          </p:cNvCxnSpPr>
          <p:nvPr/>
        </p:nvCxnSpPr>
        <p:spPr>
          <a:xfrm flipV="1">
            <a:off x="3430789" y="4985316"/>
            <a:ext cx="13036" cy="1168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021115" y="3152626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104384" y="3195163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>
            <a:off x="4070561" y="5190024"/>
            <a:ext cx="77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Assign</a:t>
            </a:r>
          </a:p>
          <a:p>
            <a:pPr algn="ctr"/>
            <a:r>
              <a:rPr lang="en-US" sz="1400" dirty="0"/>
              <a:t>Process </a:t>
            </a:r>
          </a:p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4805163" y="4994104"/>
            <a:ext cx="0" cy="115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>
            <a:off x="4813177" y="5125063"/>
            <a:ext cx="845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Attribute</a:t>
            </a:r>
          </a:p>
          <a:p>
            <a:pPr algn="ctr"/>
            <a:r>
              <a:rPr lang="en-US" sz="1400" dirty="0"/>
              <a:t>Process </a:t>
            </a:r>
          </a:p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  <a:stCxn id="164" idx="0"/>
            <a:endCxn id="56" idx="2"/>
          </p:cNvCxnSpPr>
          <p:nvPr/>
        </p:nvCxnSpPr>
        <p:spPr>
          <a:xfrm flipV="1">
            <a:off x="5650057" y="4985315"/>
            <a:ext cx="2" cy="116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>
            <a:off x="5666887" y="5177757"/>
            <a:ext cx="778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</a:t>
            </a:r>
          </a:p>
          <a:p>
            <a:pPr algn="ctr"/>
            <a:r>
              <a:rPr lang="en-US" sz="1400" dirty="0"/>
              <a:t>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490578" y="4999363"/>
            <a:ext cx="0" cy="115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>
            <a:off x="6971091" y="5198066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Notify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7853384" y="4985315"/>
            <a:ext cx="2910" cy="1177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7985485" y="1126351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343969" y="1278879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264" y="316135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069976" y="9215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8875455" y="648053"/>
            <a:ext cx="13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482320" y="3711524"/>
            <a:ext cx="156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Runtime Private Key 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145058" y="1081615"/>
            <a:ext cx="1915486" cy="34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1953264" y="1128644"/>
            <a:ext cx="1315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580" y="31842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1872328" y="11508"/>
            <a:ext cx="1186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810081" y="689900"/>
            <a:ext cx="1345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Server Private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337981" y="1270624"/>
            <a:ext cx="593314" cy="4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5E6FEC98-BEC9-464F-93F2-3C303718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66" y="266351"/>
            <a:ext cx="864687" cy="432344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71" y="307430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4661736" y="6153713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Kubernetes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951E00-B0B0-F74F-8C5F-035DA6C301B4}"/>
              </a:ext>
            </a:extLst>
          </p:cNvPr>
          <p:cNvSpPr/>
          <p:nvPr/>
        </p:nvSpPr>
        <p:spPr>
          <a:xfrm>
            <a:off x="2442468" y="6153712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Android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0C873D-C91B-C641-A5E0-61CC9F83D957}"/>
              </a:ext>
            </a:extLst>
          </p:cNvPr>
          <p:cNvSpPr/>
          <p:nvPr/>
        </p:nvSpPr>
        <p:spPr>
          <a:xfrm>
            <a:off x="6865063" y="6162625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IoT Device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7973616" y="1474034"/>
            <a:ext cx="204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7334324" y="1639624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3" name="Picture 1052">
            <a:extLst>
              <a:ext uri="{FF2B5EF4-FFF2-40B4-BE49-F238E27FC236}">
                <a16:creationId xmlns:a16="http://schemas.microsoft.com/office/drawing/2014/main" id="{6AE27F75-BBE2-634F-BC32-65A6A83A5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376" y="3965056"/>
            <a:ext cx="904462" cy="452231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B6779E3-BCCB-5C40-972E-D463EDA7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423" y="3965056"/>
            <a:ext cx="904462" cy="452231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109C135-41C7-BA44-8FC2-BC9F977F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206" y="3965056"/>
            <a:ext cx="904462" cy="452231"/>
          </a:xfrm>
          <a:prstGeom prst="rect">
            <a:avLst/>
          </a:prstGeom>
        </p:spPr>
      </p:pic>
      <p:sp>
        <p:nvSpPr>
          <p:cNvPr id="1054" name="TextBox 1053">
            <a:extLst>
              <a:ext uri="{FF2B5EF4-FFF2-40B4-BE49-F238E27FC236}">
                <a16:creationId xmlns:a16="http://schemas.microsoft.com/office/drawing/2014/main" id="{397B963D-1B94-EB44-858A-794B5986A39C}"/>
              </a:ext>
            </a:extLst>
          </p:cNvPr>
          <p:cNvSpPr txBox="1"/>
          <p:nvPr/>
        </p:nvSpPr>
        <p:spPr>
          <a:xfrm>
            <a:off x="316992" y="47792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13338</TotalTime>
  <Words>65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10</cp:revision>
  <dcterms:created xsi:type="dcterms:W3CDTF">2021-12-23T12:31:04Z</dcterms:created>
  <dcterms:modified xsi:type="dcterms:W3CDTF">2022-01-01T18:49:38Z</dcterms:modified>
</cp:coreProperties>
</file>