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3"/>
  </p:notesMasterIdLst>
  <p:sldIdLst>
    <p:sldId id="271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DD6"/>
    <a:srgbClr val="FF7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45"/>
    <p:restoredTop sz="97030"/>
  </p:normalViewPr>
  <p:slideViewPr>
    <p:cSldViewPr snapToGrid="0">
      <p:cViewPr>
        <p:scale>
          <a:sx n="114" d="100"/>
          <a:sy n="114" d="100"/>
        </p:scale>
        <p:origin x="-2880" y="-7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03F693-7AFA-224D-ACC2-3E9653300C28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28F398-600A-4A4D-8A4E-6D5875DE73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977596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806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613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421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9228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9034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840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8647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8455" algn="l" defTabSz="247961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28F398-600A-4A4D-8A4E-6D5875DE7384}" type="slidenum">
              <a:rPr lang="en-SE" smtClean="0"/>
              <a:t>1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309512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299881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678334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4775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03211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477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347815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67590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654469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820195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478010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173405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FD98A-B560-5C4B-BDA6-A3DF584C71B9}" type="datetimeFigureOut">
              <a:rPr lang="en-SE" smtClean="0"/>
              <a:t>2023-02-08</a:t>
            </a:fld>
            <a:endParaRPr lang="en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4420F-3454-6646-886F-AD1A03B1A5A0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42904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loud 18">
            <a:extLst>
              <a:ext uri="{FF2B5EF4-FFF2-40B4-BE49-F238E27FC236}">
                <a16:creationId xmlns:a16="http://schemas.microsoft.com/office/drawing/2014/main" id="{78563AF7-DF64-FFCA-F8B6-FA41F2A4A2CE}"/>
              </a:ext>
            </a:extLst>
          </p:cNvPr>
          <p:cNvSpPr/>
          <p:nvPr/>
        </p:nvSpPr>
        <p:spPr>
          <a:xfrm>
            <a:off x="6599468" y="16741722"/>
            <a:ext cx="3891719" cy="1160584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25" name="Cloud 24">
            <a:extLst>
              <a:ext uri="{FF2B5EF4-FFF2-40B4-BE49-F238E27FC236}">
                <a16:creationId xmlns:a16="http://schemas.microsoft.com/office/drawing/2014/main" id="{6BFE2E6A-F096-2BAD-7994-C69ED7A93666}"/>
              </a:ext>
            </a:extLst>
          </p:cNvPr>
          <p:cNvSpPr/>
          <p:nvPr/>
        </p:nvSpPr>
        <p:spPr>
          <a:xfrm>
            <a:off x="10592392" y="16645981"/>
            <a:ext cx="6004813" cy="1221817"/>
          </a:xfrm>
          <a:prstGeom prst="cloud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7851655-1766-210A-DDF2-065C508FD567}"/>
              </a:ext>
            </a:extLst>
          </p:cNvPr>
          <p:cNvSpPr/>
          <p:nvPr/>
        </p:nvSpPr>
        <p:spPr>
          <a:xfrm>
            <a:off x="8736700" y="10825707"/>
            <a:ext cx="5759248" cy="394970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5A14C6-8773-93A0-1B74-218DE037B2B7}"/>
              </a:ext>
            </a:extLst>
          </p:cNvPr>
          <p:cNvSpPr/>
          <p:nvPr/>
        </p:nvSpPr>
        <p:spPr>
          <a:xfrm>
            <a:off x="10603591" y="11053892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18789D2-FAD2-B478-F538-1F2E64252A79}"/>
              </a:ext>
            </a:extLst>
          </p:cNvPr>
          <p:cNvSpPr/>
          <p:nvPr/>
        </p:nvSpPr>
        <p:spPr>
          <a:xfrm>
            <a:off x="9694166" y="12017853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i="1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FC17805-3A7C-3AA6-AB77-8D50C7A5DDE7}"/>
              </a:ext>
            </a:extLst>
          </p:cNvPr>
          <p:cNvSpPr/>
          <p:nvPr/>
        </p:nvSpPr>
        <p:spPr>
          <a:xfrm>
            <a:off x="11530244" y="12017853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15E244-DFD0-F19D-BF12-1BE20292DE96}"/>
              </a:ext>
            </a:extLst>
          </p:cNvPr>
          <p:cNvSpPr/>
          <p:nvPr/>
        </p:nvSpPr>
        <p:spPr>
          <a:xfrm>
            <a:off x="9694164" y="12959635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709657-B1F5-F27F-278B-B1BCD0E65055}"/>
              </a:ext>
            </a:extLst>
          </p:cNvPr>
          <p:cNvSpPr/>
          <p:nvPr/>
        </p:nvSpPr>
        <p:spPr>
          <a:xfrm>
            <a:off x="11530243" y="13896349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99E905-96E6-576F-FF68-0EFAA2FC5687}"/>
              </a:ext>
            </a:extLst>
          </p:cNvPr>
          <p:cNvSpPr/>
          <p:nvPr/>
        </p:nvSpPr>
        <p:spPr>
          <a:xfrm>
            <a:off x="11530242" y="12957100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B14E85E-1994-314A-DD24-E8ECC78BBFD0}"/>
              </a:ext>
            </a:extLst>
          </p:cNvPr>
          <p:cNvSpPr/>
          <p:nvPr/>
        </p:nvSpPr>
        <p:spPr>
          <a:xfrm>
            <a:off x="12456891" y="12972851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FF068CB-4D18-8F9D-7A4B-5ACC04DA9136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9997310" y="11680055"/>
            <a:ext cx="909425" cy="3377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291BEC-CA23-4BF1-7A25-197F066B84AF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9997306" y="12644018"/>
            <a:ext cx="2" cy="31561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CA45B499-FE06-A414-F5B6-8391A14CA889}"/>
              </a:ext>
            </a:extLst>
          </p:cNvPr>
          <p:cNvSpPr/>
          <p:nvPr/>
        </p:nvSpPr>
        <p:spPr>
          <a:xfrm>
            <a:off x="10603592" y="12972852"/>
            <a:ext cx="606287" cy="626165"/>
          </a:xfrm>
          <a:prstGeom prst="ellipse">
            <a:avLst/>
          </a:prstGeom>
          <a:solidFill>
            <a:srgbClr val="73FDD6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784617D-E78A-D973-AEC9-0E1759288F19}"/>
              </a:ext>
            </a:extLst>
          </p:cNvPr>
          <p:cNvCxnSpPr>
            <a:cxnSpLocks/>
            <a:stCxn id="4" idx="4"/>
            <a:endCxn id="24" idx="0"/>
          </p:cNvCxnSpPr>
          <p:nvPr/>
        </p:nvCxnSpPr>
        <p:spPr>
          <a:xfrm>
            <a:off x="10906735" y="11680057"/>
            <a:ext cx="1" cy="1292795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5C6D9C1-97D2-BC03-96D2-1584415BCFB0}"/>
              </a:ext>
            </a:extLst>
          </p:cNvPr>
          <p:cNvCxnSpPr>
            <a:cxnSpLocks/>
            <a:stCxn id="4" idx="4"/>
            <a:endCxn id="6" idx="1"/>
          </p:cNvCxnSpPr>
          <p:nvPr/>
        </p:nvCxnSpPr>
        <p:spPr>
          <a:xfrm>
            <a:off x="10906733" y="11680055"/>
            <a:ext cx="712298" cy="42949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D675C19-2960-783E-ACC5-32DCC513E844}"/>
              </a:ext>
            </a:extLst>
          </p:cNvPr>
          <p:cNvCxnSpPr>
            <a:cxnSpLocks/>
            <a:stCxn id="6" idx="4"/>
            <a:endCxn id="9" idx="0"/>
          </p:cNvCxnSpPr>
          <p:nvPr/>
        </p:nvCxnSpPr>
        <p:spPr>
          <a:xfrm flipH="1">
            <a:off x="11833384" y="12644016"/>
            <a:ext cx="2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6DCC504-D5C9-1576-A108-B30F9099D5F9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11833388" y="12644018"/>
            <a:ext cx="926647" cy="3288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CEC0A02-BADC-C45E-1ACE-84545E36D44A}"/>
              </a:ext>
            </a:extLst>
          </p:cNvPr>
          <p:cNvCxnSpPr>
            <a:cxnSpLocks/>
            <a:stCxn id="10" idx="4"/>
            <a:endCxn id="8" idx="0"/>
          </p:cNvCxnSpPr>
          <p:nvPr/>
        </p:nvCxnSpPr>
        <p:spPr>
          <a:xfrm flipH="1">
            <a:off x="11833385" y="13599016"/>
            <a:ext cx="926648" cy="2973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F50F33D-2942-5C09-3460-F8182236A6D4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>
            <a:off x="11833386" y="13583263"/>
            <a:ext cx="1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25220C2-7ADD-9AEF-2323-C42381FFA791}"/>
              </a:ext>
            </a:extLst>
          </p:cNvPr>
          <p:cNvSpPr/>
          <p:nvPr/>
        </p:nvSpPr>
        <p:spPr>
          <a:xfrm>
            <a:off x="13276555" y="12957100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161203A-F1F7-DAF5-060C-A1FA8FA9BC27}"/>
              </a:ext>
            </a:extLst>
          </p:cNvPr>
          <p:cNvCxnSpPr>
            <a:cxnSpLocks/>
            <a:stCxn id="6" idx="4"/>
            <a:endCxn id="46" idx="0"/>
          </p:cNvCxnSpPr>
          <p:nvPr/>
        </p:nvCxnSpPr>
        <p:spPr>
          <a:xfrm>
            <a:off x="11833388" y="12644016"/>
            <a:ext cx="1746311" cy="31308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0D7BB4B-7C19-1F6E-7C39-68E1743A4A17}"/>
              </a:ext>
            </a:extLst>
          </p:cNvPr>
          <p:cNvCxnSpPr>
            <a:cxnSpLocks/>
            <a:stCxn id="46" idx="4"/>
            <a:endCxn id="8" idx="0"/>
          </p:cNvCxnSpPr>
          <p:nvPr/>
        </p:nvCxnSpPr>
        <p:spPr>
          <a:xfrm flipH="1">
            <a:off x="11833385" y="13583263"/>
            <a:ext cx="1746312" cy="313084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37BA564-89C0-2A48-EDC9-CE3C302086D5}"/>
              </a:ext>
            </a:extLst>
          </p:cNvPr>
          <p:cNvCxnSpPr>
            <a:cxnSpLocks/>
            <a:stCxn id="24" idx="4"/>
            <a:endCxn id="8" idx="0"/>
          </p:cNvCxnSpPr>
          <p:nvPr/>
        </p:nvCxnSpPr>
        <p:spPr>
          <a:xfrm>
            <a:off x="10906736" y="13599015"/>
            <a:ext cx="926651" cy="29733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F18D6F-652C-BAF1-DE84-C8CEF64CE9A0}"/>
              </a:ext>
            </a:extLst>
          </p:cNvPr>
          <p:cNvSpPr/>
          <p:nvPr/>
        </p:nvSpPr>
        <p:spPr>
          <a:xfrm>
            <a:off x="6603663" y="15837754"/>
            <a:ext cx="10053043" cy="6956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Colonies Server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32C464-36FB-2189-BB60-89097407A96D}"/>
              </a:ext>
            </a:extLst>
          </p:cNvPr>
          <p:cNvSpPr txBox="1"/>
          <p:nvPr/>
        </p:nvSpPr>
        <p:spPr>
          <a:xfrm>
            <a:off x="6652857" y="19886380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A089FCE-DEAF-91DE-8727-C0C5365410F5}"/>
              </a:ext>
            </a:extLst>
          </p:cNvPr>
          <p:cNvSpPr/>
          <p:nvPr/>
        </p:nvSpPr>
        <p:spPr>
          <a:xfrm>
            <a:off x="6644991" y="182122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6A3F5E1-2B02-BE8B-5995-EA109B117F53}"/>
              </a:ext>
            </a:extLst>
          </p:cNvPr>
          <p:cNvSpPr txBox="1"/>
          <p:nvPr/>
        </p:nvSpPr>
        <p:spPr>
          <a:xfrm>
            <a:off x="10427262" y="19878683"/>
            <a:ext cx="1305165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Edge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3787573-2E89-8ECE-2DC6-D2DD1622A1DC}"/>
              </a:ext>
            </a:extLst>
          </p:cNvPr>
          <p:cNvSpPr txBox="1"/>
          <p:nvPr/>
        </p:nvSpPr>
        <p:spPr>
          <a:xfrm>
            <a:off x="13611311" y="19896005"/>
            <a:ext cx="249619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Devies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CA062D3-A0D1-D7D6-4F9D-81BBB6DE0547}"/>
              </a:ext>
            </a:extLst>
          </p:cNvPr>
          <p:cNvSpPr txBox="1"/>
          <p:nvPr/>
        </p:nvSpPr>
        <p:spPr>
          <a:xfrm>
            <a:off x="15109299" y="19896005"/>
            <a:ext cx="3321743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Smart phones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D92DD54-A717-133E-0CD2-99245085A3BF}"/>
              </a:ext>
            </a:extLst>
          </p:cNvPr>
          <p:cNvSpPr/>
          <p:nvPr/>
        </p:nvSpPr>
        <p:spPr>
          <a:xfrm>
            <a:off x="6743506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53144CD-0DB1-B58A-8193-394BF5817C6E}"/>
              </a:ext>
            </a:extLst>
          </p:cNvPr>
          <p:cNvSpPr/>
          <p:nvPr/>
        </p:nvSpPr>
        <p:spPr>
          <a:xfrm>
            <a:off x="6764996" y="1881753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P6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A5DB3392-83F9-1A1E-66A3-796BADC1B0C0}"/>
              </a:ext>
            </a:extLst>
          </p:cNvPr>
          <p:cNvSpPr/>
          <p:nvPr/>
        </p:nvSpPr>
        <p:spPr>
          <a:xfrm>
            <a:off x="7476210" y="1881753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P7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F9238946-F1E7-6A3E-809E-4F64BBD97C3E}"/>
              </a:ext>
            </a:extLst>
          </p:cNvPr>
          <p:cNvSpPr/>
          <p:nvPr/>
        </p:nvSpPr>
        <p:spPr>
          <a:xfrm>
            <a:off x="8349833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88C1F71C-C641-7D89-D1D2-2754FC70BDD6}"/>
              </a:ext>
            </a:extLst>
          </p:cNvPr>
          <p:cNvSpPr/>
          <p:nvPr/>
        </p:nvSpPr>
        <p:spPr>
          <a:xfrm>
            <a:off x="8469838" y="18827934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P8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4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994E8805-0A43-5785-0C37-95A6D002BD21}"/>
              </a:ext>
            </a:extLst>
          </p:cNvPr>
          <p:cNvSpPr/>
          <p:nvPr/>
        </p:nvSpPr>
        <p:spPr>
          <a:xfrm>
            <a:off x="9181052" y="18827933"/>
            <a:ext cx="606287" cy="626165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P9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7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3DB93C2-6B3C-B070-ECF2-83DC7BD94EA6}"/>
              </a:ext>
            </a:extLst>
          </p:cNvPr>
          <p:cNvSpPr txBox="1"/>
          <p:nvPr/>
        </p:nvSpPr>
        <p:spPr>
          <a:xfrm>
            <a:off x="8327240" y="19879606"/>
            <a:ext cx="351089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Kubernete Pod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A0E8862B-F49B-DEDA-043B-9BAA133F05E7}"/>
              </a:ext>
            </a:extLst>
          </p:cNvPr>
          <p:cNvSpPr/>
          <p:nvPr/>
        </p:nvSpPr>
        <p:spPr>
          <a:xfrm>
            <a:off x="10035497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00290B1-B0B8-2447-8E3D-F8B92A762C3A}"/>
              </a:ext>
            </a:extLst>
          </p:cNvPr>
          <p:cNvSpPr/>
          <p:nvPr/>
        </p:nvSpPr>
        <p:spPr>
          <a:xfrm>
            <a:off x="10170215" y="18827932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P5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6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E6C694A2-B8BB-D3EA-D921-0F21599931E9}"/>
              </a:ext>
            </a:extLst>
          </p:cNvPr>
          <p:cNvSpPr/>
          <p:nvPr/>
        </p:nvSpPr>
        <p:spPr>
          <a:xfrm>
            <a:off x="11721161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71F4FC3D-0F2C-AEB1-2B5C-57D82BBBBA37}"/>
              </a:ext>
            </a:extLst>
          </p:cNvPr>
          <p:cNvSpPr/>
          <p:nvPr/>
        </p:nvSpPr>
        <p:spPr>
          <a:xfrm>
            <a:off x="11839976" y="18816758"/>
            <a:ext cx="606287" cy="62616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P3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3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C08DFB9A-631E-528E-C645-7B1C62FABBE9}"/>
              </a:ext>
            </a:extLst>
          </p:cNvPr>
          <p:cNvSpPr/>
          <p:nvPr/>
        </p:nvSpPr>
        <p:spPr>
          <a:xfrm>
            <a:off x="13412968" y="18222617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 dirty="0">
              <a:latin typeface="Titillium Web" pitchFamily="2" charset="77"/>
            </a:endParaRP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0E24A705-334C-53E5-2972-E0284CDB6D92}"/>
              </a:ext>
            </a:extLst>
          </p:cNvPr>
          <p:cNvSpPr/>
          <p:nvPr/>
        </p:nvSpPr>
        <p:spPr>
          <a:xfrm>
            <a:off x="13895358" y="18814495"/>
            <a:ext cx="606287" cy="62616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P1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1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D5C69116-D415-149B-A598-B4A1F5CF3EF5}"/>
              </a:ext>
            </a:extLst>
          </p:cNvPr>
          <p:cNvSpPr/>
          <p:nvPr/>
        </p:nvSpPr>
        <p:spPr>
          <a:xfrm>
            <a:off x="15113197" y="18221842"/>
            <a:ext cx="1584837" cy="1609993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6B8C24-0B3E-5372-714A-17CB2B779758}"/>
              </a:ext>
            </a:extLst>
          </p:cNvPr>
          <p:cNvSpPr/>
          <p:nvPr/>
        </p:nvSpPr>
        <p:spPr>
          <a:xfrm>
            <a:off x="15536479" y="18816758"/>
            <a:ext cx="606287" cy="62616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P2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2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BA9F5551-5374-4D7A-995A-17482AD46D0E}"/>
              </a:ext>
            </a:extLst>
          </p:cNvPr>
          <p:cNvSpPr/>
          <p:nvPr/>
        </p:nvSpPr>
        <p:spPr>
          <a:xfrm>
            <a:off x="12561655" y="18827931"/>
            <a:ext cx="606287" cy="626165"/>
          </a:xfrm>
          <a:prstGeom prst="ellipse">
            <a:avLst/>
          </a:prstGeom>
          <a:solidFill>
            <a:srgbClr val="73FDD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200" dirty="0">
                <a:solidFill>
                  <a:schemeClr val="tx1"/>
                </a:solidFill>
                <a:latin typeface="Titillium Web" pitchFamily="2" charset="77"/>
              </a:rPr>
              <a:t>P4</a:t>
            </a:r>
          </a:p>
          <a:p>
            <a:pPr algn="ctr"/>
            <a:r>
              <a:rPr lang="en-SE" sz="1200" i="1" dirty="0">
                <a:solidFill>
                  <a:schemeClr val="tx1"/>
                </a:solidFill>
                <a:latin typeface="Titillium Web" pitchFamily="2" charset="77"/>
              </a:rPr>
              <a:t>f</a:t>
            </a:r>
            <a:r>
              <a:rPr lang="en-SE" sz="1200" i="1" baseline="-25000" dirty="0">
                <a:solidFill>
                  <a:schemeClr val="tx1"/>
                </a:solidFill>
                <a:latin typeface="Titillium Web" pitchFamily="2" charset="77"/>
              </a:rPr>
              <a:t>5</a:t>
            </a:r>
            <a:endParaRPr lang="en-SE" sz="1200" dirty="0">
              <a:solidFill>
                <a:schemeClr val="tx1"/>
              </a:solidFill>
              <a:latin typeface="Titillium Web" pitchFamily="2" charset="77"/>
            </a:endParaRP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F364D368-A5D0-93FE-B600-622D17A71966}"/>
              </a:ext>
            </a:extLst>
          </p:cNvPr>
          <p:cNvCxnSpPr>
            <a:cxnSpLocks/>
            <a:stCxn id="7" idx="4"/>
            <a:endCxn id="8" idx="0"/>
          </p:cNvCxnSpPr>
          <p:nvPr/>
        </p:nvCxnSpPr>
        <p:spPr>
          <a:xfrm>
            <a:off x="9997308" y="13585800"/>
            <a:ext cx="1836079" cy="31054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3608D28-69C5-FE91-D92C-B78583563888}"/>
              </a:ext>
            </a:extLst>
          </p:cNvPr>
          <p:cNvSpPr txBox="1"/>
          <p:nvPr/>
        </p:nvSpPr>
        <p:spPr>
          <a:xfrm>
            <a:off x="11900821" y="19878683"/>
            <a:ext cx="2598788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IoT Device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E38FF3-C64C-E917-67CC-F44396722BAD}"/>
              </a:ext>
            </a:extLst>
          </p:cNvPr>
          <p:cNvSpPr/>
          <p:nvPr/>
        </p:nvSpPr>
        <p:spPr>
          <a:xfrm>
            <a:off x="844933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084C04-FCB1-34F7-0DCF-211250678D4B}"/>
              </a:ext>
            </a:extLst>
          </p:cNvPr>
          <p:cNvSpPr/>
          <p:nvPr/>
        </p:nvSpPr>
        <p:spPr>
          <a:xfrm>
            <a:off x="1013426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E62168B-F333-049B-ADB8-22A687DA2B8A}"/>
              </a:ext>
            </a:extLst>
          </p:cNvPr>
          <p:cNvSpPr/>
          <p:nvPr/>
        </p:nvSpPr>
        <p:spPr>
          <a:xfrm>
            <a:off x="11809932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FAB40F-0D45-E8B5-6EF4-2790C29251F6}"/>
              </a:ext>
            </a:extLst>
          </p:cNvPr>
          <p:cNvSpPr/>
          <p:nvPr/>
        </p:nvSpPr>
        <p:spPr>
          <a:xfrm>
            <a:off x="13506909" y="1833384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E30B2D-F36D-8E3B-EBEF-EB609DC59D80}"/>
              </a:ext>
            </a:extLst>
          </p:cNvPr>
          <p:cNvSpPr/>
          <p:nvPr/>
        </p:nvSpPr>
        <p:spPr>
          <a:xfrm>
            <a:off x="15214021" y="18321877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Executor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46541FF-28C4-623A-97B1-FCF56CD86178}"/>
              </a:ext>
            </a:extLst>
          </p:cNvPr>
          <p:cNvCxnSpPr>
            <a:cxnSpLocks/>
          </p:cNvCxnSpPr>
          <p:nvPr/>
        </p:nvCxnSpPr>
        <p:spPr>
          <a:xfrm flipV="1">
            <a:off x="7157216" y="16510055"/>
            <a:ext cx="0" cy="1698220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31203D1-3C7C-2885-E9B5-DDE5EBD17682}"/>
              </a:ext>
            </a:extLst>
          </p:cNvPr>
          <p:cNvCxnSpPr>
            <a:cxnSpLocks/>
          </p:cNvCxnSpPr>
          <p:nvPr/>
        </p:nvCxnSpPr>
        <p:spPr>
          <a:xfrm>
            <a:off x="6784616" y="16533399"/>
            <a:ext cx="0" cy="168893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4C5CC28-FD27-C551-E28B-8AF9CF28866E}"/>
              </a:ext>
            </a:extLst>
          </p:cNvPr>
          <p:cNvSpPr/>
          <p:nvPr/>
        </p:nvSpPr>
        <p:spPr>
          <a:xfrm>
            <a:off x="6846643" y="16563501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F4F9C72-1DE3-67B3-BA9C-340282CFAD3A}"/>
              </a:ext>
            </a:extLst>
          </p:cNvPr>
          <p:cNvSpPr/>
          <p:nvPr/>
        </p:nvSpPr>
        <p:spPr>
          <a:xfrm>
            <a:off x="5756338" y="17935100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Assign()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59D1241-E98E-417A-C8DD-EFB59B48370E}"/>
              </a:ext>
            </a:extLst>
          </p:cNvPr>
          <p:cNvCxnSpPr>
            <a:cxnSpLocks/>
          </p:cNvCxnSpPr>
          <p:nvPr/>
        </p:nvCxnSpPr>
        <p:spPr>
          <a:xfrm>
            <a:off x="7947200" y="16510055"/>
            <a:ext cx="0" cy="1711787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CF113503-39FB-603C-0BCA-226300B5BD0A}"/>
              </a:ext>
            </a:extLst>
          </p:cNvPr>
          <p:cNvSpPr/>
          <p:nvPr/>
        </p:nvSpPr>
        <p:spPr>
          <a:xfrm>
            <a:off x="7884377" y="17940546"/>
            <a:ext cx="1383184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Close(Process)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20DAF8D-C125-AC92-D700-C4A37931825D}"/>
              </a:ext>
            </a:extLst>
          </p:cNvPr>
          <p:cNvCxnSpPr>
            <a:cxnSpLocks/>
          </p:cNvCxnSpPr>
          <p:nvPr/>
        </p:nvCxnSpPr>
        <p:spPr>
          <a:xfrm>
            <a:off x="13729279" y="16533399"/>
            <a:ext cx="0" cy="1688195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C74FC440-E9FB-936F-4320-BEB84D4B4FA2}"/>
              </a:ext>
            </a:extLst>
          </p:cNvPr>
          <p:cNvSpPr/>
          <p:nvPr/>
        </p:nvSpPr>
        <p:spPr>
          <a:xfrm>
            <a:off x="13604095" y="17918573"/>
            <a:ext cx="2418731" cy="2639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Submit(Process/Workflow)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49E9059-B2D2-C8C0-45D2-0B376F03122D}"/>
              </a:ext>
            </a:extLst>
          </p:cNvPr>
          <p:cNvSpPr txBox="1"/>
          <p:nvPr/>
        </p:nvSpPr>
        <p:spPr>
          <a:xfrm>
            <a:off x="11977581" y="11385032"/>
            <a:ext cx="2361544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Workflow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095BB35-3829-1170-F0C1-EAA910D24E39}"/>
              </a:ext>
            </a:extLst>
          </p:cNvPr>
          <p:cNvSpPr/>
          <p:nvPr/>
        </p:nvSpPr>
        <p:spPr>
          <a:xfrm>
            <a:off x="14651703" y="1387283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85306E9B-2CC2-E756-354B-643DA237B41A}"/>
              </a:ext>
            </a:extLst>
          </p:cNvPr>
          <p:cNvCxnSpPr>
            <a:cxnSpLocks/>
            <a:stCxn id="58" idx="0"/>
            <a:endCxn id="46" idx="6"/>
          </p:cNvCxnSpPr>
          <p:nvPr/>
        </p:nvCxnSpPr>
        <p:spPr>
          <a:xfrm rot="16200000" flipV="1">
            <a:off x="14370502" y="12782524"/>
            <a:ext cx="602653" cy="1577971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C4C260AD-81C1-1C7D-3111-ED84C46A9959}"/>
              </a:ext>
            </a:extLst>
          </p:cNvPr>
          <p:cNvSpPr/>
          <p:nvPr/>
        </p:nvSpPr>
        <p:spPr>
          <a:xfrm>
            <a:off x="14620404" y="1104199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Workflow spec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62" name="Curved Connector 61">
            <a:extLst>
              <a:ext uri="{FF2B5EF4-FFF2-40B4-BE49-F238E27FC236}">
                <a16:creationId xmlns:a16="http://schemas.microsoft.com/office/drawing/2014/main" id="{9A967835-EF9D-96D5-3FC3-195408772058}"/>
              </a:ext>
            </a:extLst>
          </p:cNvPr>
          <p:cNvCxnSpPr>
            <a:cxnSpLocks/>
          </p:cNvCxnSpPr>
          <p:nvPr/>
        </p:nvCxnSpPr>
        <p:spPr>
          <a:xfrm rot="5400000">
            <a:off x="14445207" y="11333534"/>
            <a:ext cx="916723" cy="1030838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E4524236-4CFB-7AA5-F108-E706292F2195}"/>
              </a:ext>
            </a:extLst>
          </p:cNvPr>
          <p:cNvSpPr/>
          <p:nvPr/>
        </p:nvSpPr>
        <p:spPr>
          <a:xfrm>
            <a:off x="4762806" y="18434625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Process</a:t>
            </a:r>
            <a:endParaRPr lang="en-SE" sz="1400" dirty="0">
              <a:latin typeface="Titillium Web" pitchFamily="2" charset="77"/>
            </a:endParaRPr>
          </a:p>
        </p:txBody>
      </p:sp>
      <p:cxnSp>
        <p:nvCxnSpPr>
          <p:cNvPr id="89" name="Curved Connector 88">
            <a:extLst>
              <a:ext uri="{FF2B5EF4-FFF2-40B4-BE49-F238E27FC236}">
                <a16:creationId xmlns:a16="http://schemas.microsoft.com/office/drawing/2014/main" id="{0FD691D1-1A2F-23A2-7425-8432FA8F8199}"/>
              </a:ext>
            </a:extLst>
          </p:cNvPr>
          <p:cNvCxnSpPr>
            <a:cxnSpLocks/>
            <a:stCxn id="88" idx="2"/>
            <a:endCxn id="65" idx="2"/>
          </p:cNvCxnSpPr>
          <p:nvPr/>
        </p:nvCxnSpPr>
        <p:spPr>
          <a:xfrm rot="16200000" flipH="1">
            <a:off x="5971703" y="18337322"/>
            <a:ext cx="393507" cy="1193080"/>
          </a:xfrm>
          <a:prstGeom prst="curvedConnector2">
            <a:avLst/>
          </a:prstGeom>
          <a:ln w="15875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886A36C-1FE0-6AD4-4405-1EB17C80C1EE}"/>
              </a:ext>
            </a:extLst>
          </p:cNvPr>
          <p:cNvCxnSpPr>
            <a:cxnSpLocks/>
            <a:stCxn id="18" idx="0"/>
            <a:endCxn id="53" idx="4"/>
          </p:cNvCxnSpPr>
          <p:nvPr/>
        </p:nvCxnSpPr>
        <p:spPr>
          <a:xfrm flipH="1" flipV="1">
            <a:off x="11616324" y="14775407"/>
            <a:ext cx="13860" cy="1062346"/>
          </a:xfrm>
          <a:prstGeom prst="straightConnector1">
            <a:avLst/>
          </a:prstGeom>
          <a:ln w="15875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D21C3DC1-A254-7A54-50B6-01A60DC2C459}"/>
              </a:ext>
            </a:extLst>
          </p:cNvPr>
          <p:cNvSpPr/>
          <p:nvPr/>
        </p:nvSpPr>
        <p:spPr>
          <a:xfrm>
            <a:off x="11590206" y="15279723"/>
            <a:ext cx="1618219" cy="30248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sz="1400" dirty="0">
                <a:solidFill>
                  <a:schemeClr val="tx1"/>
                </a:solidFill>
                <a:latin typeface="Titillium Web" pitchFamily="2" charset="77"/>
              </a:rPr>
              <a:t>Submit(Workflow)</a:t>
            </a:r>
            <a:endParaRPr lang="en-SE" sz="1400" dirty="0">
              <a:latin typeface="Titillium Web" pitchFamily="2" charset="77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6C64686-1E25-5AB8-605D-C9284373A322}"/>
              </a:ext>
            </a:extLst>
          </p:cNvPr>
          <p:cNvSpPr/>
          <p:nvPr/>
        </p:nvSpPr>
        <p:spPr>
          <a:xfrm>
            <a:off x="8433564" y="10506201"/>
            <a:ext cx="6347649" cy="454085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>
              <a:latin typeface="Titillium Web" pitchFamily="2" charset="77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877A9D8-A35E-D12F-4A44-C1DC8FEA887B}"/>
              </a:ext>
            </a:extLst>
          </p:cNvPr>
          <p:cNvSpPr/>
          <p:nvPr/>
        </p:nvSpPr>
        <p:spPr>
          <a:xfrm>
            <a:off x="8276165" y="10637813"/>
            <a:ext cx="2232518" cy="19834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E" dirty="0">
                <a:solidFill>
                  <a:schemeClr val="tx1"/>
                </a:solidFill>
                <a:latin typeface="Titillium Web" pitchFamily="2" charset="77"/>
              </a:rPr>
              <a:t>CLI/Executor/App</a:t>
            </a:r>
            <a:endParaRPr lang="en-SE" dirty="0">
              <a:latin typeface="Titillium Web" pitchFamily="2" charset="77"/>
            </a:endParaRP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38B9ADEA-F6D3-6A0C-AD5F-340E2CDDD0C7}"/>
              </a:ext>
            </a:extLst>
          </p:cNvPr>
          <p:cNvCxnSpPr>
            <a:cxnSpLocks/>
          </p:cNvCxnSpPr>
          <p:nvPr/>
        </p:nvCxnSpPr>
        <p:spPr>
          <a:xfrm>
            <a:off x="4545012" y="16185575"/>
            <a:ext cx="6146800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F62E5A9C-06DF-CC37-348F-8C88A24B9F6A}"/>
              </a:ext>
            </a:extLst>
          </p:cNvPr>
          <p:cNvCxnSpPr>
            <a:cxnSpLocks/>
          </p:cNvCxnSpPr>
          <p:nvPr/>
        </p:nvCxnSpPr>
        <p:spPr>
          <a:xfrm>
            <a:off x="12561655" y="16185575"/>
            <a:ext cx="4410999" cy="0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DE2A48F5-2371-98BC-6E30-E3688EE88365}"/>
              </a:ext>
            </a:extLst>
          </p:cNvPr>
          <p:cNvSpPr txBox="1"/>
          <p:nvPr/>
        </p:nvSpPr>
        <p:spPr>
          <a:xfrm>
            <a:off x="4491419" y="15751264"/>
            <a:ext cx="2496196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Meta-layer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8C9B248-3A78-85D6-37ED-0F57F20D1CDE}"/>
              </a:ext>
            </a:extLst>
          </p:cNvPr>
          <p:cNvSpPr txBox="1"/>
          <p:nvPr/>
        </p:nvSpPr>
        <p:spPr>
          <a:xfrm>
            <a:off x="4486449" y="16276156"/>
            <a:ext cx="3422732" cy="731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i="1" dirty="0">
                <a:latin typeface="Titillium Web" pitchFamily="2" charset="77"/>
              </a:rPr>
              <a:t>Execution-layer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B1B236-366F-7D2C-C706-BA85303AD043}"/>
              </a:ext>
            </a:extLst>
          </p:cNvPr>
          <p:cNvSpPr txBox="1"/>
          <p:nvPr/>
        </p:nvSpPr>
        <p:spPr>
          <a:xfrm>
            <a:off x="14453659" y="17009775"/>
            <a:ext cx="965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Internet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51C17A-9429-A2B2-3241-8E61197C2063}"/>
              </a:ext>
            </a:extLst>
          </p:cNvPr>
          <p:cNvSpPr txBox="1"/>
          <p:nvPr/>
        </p:nvSpPr>
        <p:spPr>
          <a:xfrm>
            <a:off x="8575969" y="1708334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E" dirty="0">
                <a:latin typeface="Titillium Web" pitchFamily="2" charset="77"/>
              </a:rPr>
              <a:t>Network</a:t>
            </a:r>
          </a:p>
        </p:txBody>
      </p:sp>
    </p:spTree>
    <p:extLst>
      <p:ext uri="{BB962C8B-B14F-4D97-AF65-F5344CB8AC3E}">
        <p14:creationId xmlns:p14="http://schemas.microsoft.com/office/powerpoint/2010/main" val="1271380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10010</TotalTime>
  <Words>88</Words>
  <Application>Microsoft Macintosh PowerPoint</Application>
  <PresentationFormat>Custom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Titillium Web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Johan Kristiansson</dc:creator>
  <cp:lastModifiedBy>Johan Kristiansson</cp:lastModifiedBy>
  <cp:revision>422</cp:revision>
  <dcterms:created xsi:type="dcterms:W3CDTF">2022-09-05T06:03:19Z</dcterms:created>
  <dcterms:modified xsi:type="dcterms:W3CDTF">2023-02-08T09:15:12Z</dcterms:modified>
</cp:coreProperties>
</file>