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F3"/>
    <a:srgbClr val="FF8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9"/>
    <p:restoredTop sz="86369"/>
  </p:normalViewPr>
  <p:slideViewPr>
    <p:cSldViewPr snapToGrid="0" snapToObjects="1">
      <p:cViewPr>
        <p:scale>
          <a:sx n="98" d="100"/>
          <a:sy n="98" d="100"/>
        </p:scale>
        <p:origin x="3352" y="-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0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1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5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3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4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8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5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BB705-F904-8E46-BC0B-BBFDED0D0282}" type="datetimeFigureOut">
              <a:rPr lang="en-US" smtClean="0"/>
              <a:t>4/3/22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5D4D-C7AD-324D-B9D7-586394304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1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1419CF8-BDE2-F842-B766-51C0735924EA}"/>
              </a:ext>
            </a:extLst>
          </p:cNvPr>
          <p:cNvSpPr/>
          <p:nvPr/>
        </p:nvSpPr>
        <p:spPr>
          <a:xfrm>
            <a:off x="2631251" y="5273816"/>
            <a:ext cx="2171776" cy="32986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AB1FA6-2D55-8746-B6BE-3BD0D5EB5FCF}"/>
              </a:ext>
            </a:extLst>
          </p:cNvPr>
          <p:cNvSpPr/>
          <p:nvPr/>
        </p:nvSpPr>
        <p:spPr>
          <a:xfrm>
            <a:off x="4579268" y="1617065"/>
            <a:ext cx="2734873" cy="19154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A2AEB-12C0-5743-A8DC-AB6BEA4D764E}"/>
              </a:ext>
            </a:extLst>
          </p:cNvPr>
          <p:cNvSpPr/>
          <p:nvPr/>
        </p:nvSpPr>
        <p:spPr>
          <a:xfrm>
            <a:off x="4822777" y="2136106"/>
            <a:ext cx="1933161" cy="116287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5CA1E8-69A3-7549-9DCF-8291C2E4EF0F}"/>
              </a:ext>
            </a:extLst>
          </p:cNvPr>
          <p:cNvSpPr txBox="1"/>
          <p:nvPr/>
        </p:nvSpPr>
        <p:spPr>
          <a:xfrm>
            <a:off x="2906030" y="1740501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tillium Web" pitchFamily="2" charset="77"/>
              </a:rPr>
              <a:t>Colonies Server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0B8C8CC-35FD-4542-8ECD-DB6C370227D8}"/>
              </a:ext>
            </a:extLst>
          </p:cNvPr>
          <p:cNvSpPr/>
          <p:nvPr/>
        </p:nvSpPr>
        <p:spPr>
          <a:xfrm>
            <a:off x="2703156" y="4033026"/>
            <a:ext cx="6446261" cy="912728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F6FDC-2EB2-C04F-AF25-3DB23E43338B}"/>
              </a:ext>
            </a:extLst>
          </p:cNvPr>
          <p:cNvSpPr txBox="1"/>
          <p:nvPr/>
        </p:nvSpPr>
        <p:spPr>
          <a:xfrm>
            <a:off x="5409184" y="2278570"/>
            <a:ext cx="60976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tillium Web" pitchFamily="2" charset="77"/>
              </a:rPr>
              <a:t>Colony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5BF78C-469F-834A-9C2B-982A7649B0CC}"/>
              </a:ext>
            </a:extLst>
          </p:cNvPr>
          <p:cNvSpPr/>
          <p:nvPr/>
        </p:nvSpPr>
        <p:spPr>
          <a:xfrm>
            <a:off x="5297670" y="2886372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641A6-EAAE-CB4D-80B9-F2A4DD4D6A6D}"/>
              </a:ext>
            </a:extLst>
          </p:cNvPr>
          <p:cNvSpPr/>
          <p:nvPr/>
        </p:nvSpPr>
        <p:spPr>
          <a:xfrm>
            <a:off x="5653301" y="2656812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DAEC7B-A898-3C44-83D4-1B3C447FBA82}"/>
              </a:ext>
            </a:extLst>
          </p:cNvPr>
          <p:cNvSpPr/>
          <p:nvPr/>
        </p:nvSpPr>
        <p:spPr>
          <a:xfrm>
            <a:off x="6016537" y="2866963"/>
            <a:ext cx="268357" cy="245559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Titillium Web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B4DA9F-673A-8E47-8A92-BF06272B18A7}"/>
              </a:ext>
            </a:extLst>
          </p:cNvPr>
          <p:cNvSpPr/>
          <p:nvPr/>
        </p:nvSpPr>
        <p:spPr>
          <a:xfrm>
            <a:off x="2760302" y="5391029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17FE8-397A-384F-9F3E-D94AC9E28E2E}"/>
              </a:ext>
            </a:extLst>
          </p:cNvPr>
          <p:cNvCxnSpPr>
            <a:cxnSpLocks/>
            <a:stCxn id="16" idx="3"/>
            <a:endCxn id="19" idx="0"/>
          </p:cNvCxnSpPr>
          <p:nvPr/>
        </p:nvCxnSpPr>
        <p:spPr>
          <a:xfrm flipH="1">
            <a:off x="3748625" y="3095970"/>
            <a:ext cx="1588344" cy="2295059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98150-A613-8145-9484-B1775741F106}"/>
              </a:ext>
            </a:extLst>
          </p:cNvPr>
          <p:cNvSpPr/>
          <p:nvPr/>
        </p:nvSpPr>
        <p:spPr>
          <a:xfrm>
            <a:off x="4966536" y="5391029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744E2E-B272-9048-A45C-F8BC51347DED}"/>
              </a:ext>
            </a:extLst>
          </p:cNvPr>
          <p:cNvCxnSpPr>
            <a:cxnSpLocks/>
            <a:stCxn id="17" idx="4"/>
            <a:endCxn id="27" idx="0"/>
          </p:cNvCxnSpPr>
          <p:nvPr/>
        </p:nvCxnSpPr>
        <p:spPr>
          <a:xfrm>
            <a:off x="5787479" y="2902370"/>
            <a:ext cx="167380" cy="2488658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993177E-B0EE-5A47-9268-BEEAFEDB1AA0}"/>
              </a:ext>
            </a:extLst>
          </p:cNvPr>
          <p:cNvSpPr/>
          <p:nvPr/>
        </p:nvSpPr>
        <p:spPr>
          <a:xfrm>
            <a:off x="7172770" y="5394143"/>
            <a:ext cx="1976646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Titillium Web" pitchFamily="2" charset="77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7A4740-8926-A446-B84A-D81E35CBE2F8}"/>
              </a:ext>
            </a:extLst>
          </p:cNvPr>
          <p:cNvCxnSpPr>
            <a:cxnSpLocks/>
            <a:stCxn id="18" idx="5"/>
            <a:endCxn id="34" idx="0"/>
          </p:cNvCxnSpPr>
          <p:nvPr/>
        </p:nvCxnSpPr>
        <p:spPr>
          <a:xfrm>
            <a:off x="6245593" y="3076560"/>
            <a:ext cx="1915500" cy="231758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DFBC689-27C6-A14C-8918-7EC4FB2DFCF2}"/>
              </a:ext>
            </a:extLst>
          </p:cNvPr>
          <p:cNvSpPr txBox="1"/>
          <p:nvPr/>
        </p:nvSpPr>
        <p:spPr>
          <a:xfrm>
            <a:off x="6045104" y="4159253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tillium Web" pitchFamily="2" charset="77"/>
              </a:rPr>
              <a:t>Internet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305FBA-7CD0-EA49-A63E-FC5C0AE89BE2}"/>
              </a:ext>
            </a:extLst>
          </p:cNvPr>
          <p:cNvSpPr/>
          <p:nvPr/>
        </p:nvSpPr>
        <p:spPr>
          <a:xfrm rot="5400000">
            <a:off x="6512227" y="2403109"/>
            <a:ext cx="1915483" cy="3433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Runtime API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B0B7C2-9A83-184E-98AB-51ECD6338EC5}"/>
              </a:ext>
            </a:extLst>
          </p:cNvPr>
          <p:cNvSpPr txBox="1"/>
          <p:nvPr/>
        </p:nvSpPr>
        <p:spPr>
          <a:xfrm rot="5400000">
            <a:off x="2688115" y="6533918"/>
            <a:ext cx="11865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Submit</a:t>
            </a:r>
          </a:p>
          <a:p>
            <a:pPr algn="ctr"/>
            <a:r>
              <a:rPr lang="en-US" sz="1400" dirty="0">
                <a:latin typeface="Titillium Web" pitchFamily="2" charset="77"/>
              </a:rPr>
              <a:t>Process Spec</a:t>
            </a:r>
          </a:p>
          <a:p>
            <a:pPr algn="ctr"/>
            <a:r>
              <a:rPr lang="en-US" sz="1400" dirty="0">
                <a:latin typeface="Titillium Web" pitchFamily="2" charset="77"/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96B8B5F-2F27-D142-B124-E64BC3500707}"/>
              </a:ext>
            </a:extLst>
          </p:cNvPr>
          <p:cNvSpPr/>
          <p:nvPr/>
        </p:nvSpPr>
        <p:spPr>
          <a:xfrm>
            <a:off x="2760302" y="5955918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Process API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698362-6A90-4943-BD69-BC051EAE4A75}"/>
              </a:ext>
            </a:extLst>
          </p:cNvPr>
          <p:cNvSpPr/>
          <p:nvPr/>
        </p:nvSpPr>
        <p:spPr>
          <a:xfrm>
            <a:off x="4966536" y="5955917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Process API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67A3ED-A521-1F4E-A7CF-3EFAB0EF1FBA}"/>
              </a:ext>
            </a:extLst>
          </p:cNvPr>
          <p:cNvSpPr/>
          <p:nvPr/>
        </p:nvSpPr>
        <p:spPr>
          <a:xfrm>
            <a:off x="7176623" y="5964706"/>
            <a:ext cx="1976646" cy="3508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Process API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DDBE47-06F6-6141-BF94-EBA19A246A6F}"/>
              </a:ext>
            </a:extLst>
          </p:cNvPr>
          <p:cNvCxnSpPr>
            <a:cxnSpLocks/>
            <a:stCxn id="172" idx="0"/>
            <a:endCxn id="55" idx="2"/>
          </p:cNvCxnSpPr>
          <p:nvPr/>
        </p:nvCxnSpPr>
        <p:spPr>
          <a:xfrm flipV="1">
            <a:off x="3735589" y="6306812"/>
            <a:ext cx="13036" cy="11683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loud 11">
            <a:extLst>
              <a:ext uri="{FF2B5EF4-FFF2-40B4-BE49-F238E27FC236}">
                <a16:creationId xmlns:a16="http://schemas.microsoft.com/office/drawing/2014/main" id="{CF5D8B96-AF4D-6141-947F-1E1CD62676D3}"/>
              </a:ext>
            </a:extLst>
          </p:cNvPr>
          <p:cNvSpPr/>
          <p:nvPr/>
        </p:nvSpPr>
        <p:spPr>
          <a:xfrm>
            <a:off x="2325915" y="4474123"/>
            <a:ext cx="2520578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Edge Network</a:t>
            </a:r>
          </a:p>
        </p:txBody>
      </p:sp>
      <p:sp>
        <p:nvSpPr>
          <p:cNvPr id="67" name="Cloud 66">
            <a:extLst>
              <a:ext uri="{FF2B5EF4-FFF2-40B4-BE49-F238E27FC236}">
                <a16:creationId xmlns:a16="http://schemas.microsoft.com/office/drawing/2014/main" id="{4762FC49-2B33-4A45-9D08-1EE9EB951DD7}"/>
              </a:ext>
            </a:extLst>
          </p:cNvPr>
          <p:cNvSpPr/>
          <p:nvPr/>
        </p:nvSpPr>
        <p:spPr>
          <a:xfrm>
            <a:off x="5409184" y="4516660"/>
            <a:ext cx="4234394" cy="570563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Edge Network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0A2C68-A918-D848-A5DD-12AAE4F2D4BB}"/>
              </a:ext>
            </a:extLst>
          </p:cNvPr>
          <p:cNvSpPr txBox="1"/>
          <p:nvPr/>
        </p:nvSpPr>
        <p:spPr>
          <a:xfrm rot="5400000">
            <a:off x="4684624" y="6487717"/>
            <a:ext cx="971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Assign</a:t>
            </a:r>
          </a:p>
          <a:p>
            <a:pPr algn="ctr"/>
            <a:r>
              <a:rPr lang="en-US" sz="1400" dirty="0">
                <a:latin typeface="Titillium Web" pitchFamily="2" charset="77"/>
              </a:rPr>
              <a:t>Process A </a:t>
            </a:r>
          </a:p>
          <a:p>
            <a:pPr algn="ctr"/>
            <a:endParaRPr lang="en-US" sz="1400" dirty="0">
              <a:latin typeface="Titillium Web" pitchFamily="2" charset="77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BD6FB1-C8CB-244E-BFA5-F69887334062}"/>
              </a:ext>
            </a:extLst>
          </p:cNvPr>
          <p:cNvCxnSpPr>
            <a:cxnSpLocks/>
          </p:cNvCxnSpPr>
          <p:nvPr/>
        </p:nvCxnSpPr>
        <p:spPr>
          <a:xfrm>
            <a:off x="5543157" y="6301553"/>
            <a:ext cx="0" cy="115960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CF0ECC4-D11A-BC4E-8751-8E25B5711921}"/>
              </a:ext>
            </a:extLst>
          </p:cNvPr>
          <p:cNvSpPr txBox="1"/>
          <p:nvPr/>
        </p:nvSpPr>
        <p:spPr>
          <a:xfrm rot="5400000">
            <a:off x="5535088" y="6568096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Add</a:t>
            </a:r>
          </a:p>
          <a:p>
            <a:pPr algn="ctr"/>
            <a:r>
              <a:rPr lang="en-US" sz="1400" dirty="0">
                <a:latin typeface="Titillium Web" pitchFamily="2" charset="77"/>
              </a:rPr>
              <a:t>Attribute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D3BA69D-2BAC-6C46-8787-B4861730CBD1}"/>
              </a:ext>
            </a:extLst>
          </p:cNvPr>
          <p:cNvCxnSpPr>
            <a:cxnSpLocks/>
          </p:cNvCxnSpPr>
          <p:nvPr/>
        </p:nvCxnSpPr>
        <p:spPr>
          <a:xfrm flipV="1">
            <a:off x="6239626" y="6292763"/>
            <a:ext cx="2" cy="116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A13F0101-DAEC-334B-83B9-E6C41A6C20F4}"/>
              </a:ext>
            </a:extLst>
          </p:cNvPr>
          <p:cNvSpPr txBox="1"/>
          <p:nvPr/>
        </p:nvSpPr>
        <p:spPr>
          <a:xfrm rot="5400000">
            <a:off x="6088430" y="6595440"/>
            <a:ext cx="9316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Finish</a:t>
            </a:r>
          </a:p>
          <a:p>
            <a:pPr algn="ctr"/>
            <a:r>
              <a:rPr lang="en-US" sz="1400" dirty="0">
                <a:latin typeface="Titillium Web" pitchFamily="2" charset="77"/>
              </a:rPr>
              <a:t>Process 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DE756E9-94BD-8A42-BEE0-021BE2FD5A17}"/>
              </a:ext>
            </a:extLst>
          </p:cNvPr>
          <p:cNvCxnSpPr>
            <a:cxnSpLocks/>
          </p:cNvCxnSpPr>
          <p:nvPr/>
        </p:nvCxnSpPr>
        <p:spPr>
          <a:xfrm flipV="1">
            <a:off x="6795378" y="6320859"/>
            <a:ext cx="0" cy="11543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ED24583-E884-2F46-8CCE-E008E5D59B7D}"/>
              </a:ext>
            </a:extLst>
          </p:cNvPr>
          <p:cNvSpPr txBox="1"/>
          <p:nvPr/>
        </p:nvSpPr>
        <p:spPr>
          <a:xfrm rot="5400000">
            <a:off x="7429904" y="6422808"/>
            <a:ext cx="9316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1400" dirty="0">
              <a:latin typeface="Titillium Web" pitchFamily="2" charset="77"/>
            </a:endParaRPr>
          </a:p>
          <a:p>
            <a:pPr algn="ctr"/>
            <a:r>
              <a:rPr lang="en-US" sz="1400" dirty="0">
                <a:latin typeface="Titillium Web" pitchFamily="2" charset="77"/>
              </a:rPr>
              <a:t>Event</a:t>
            </a:r>
          </a:p>
          <a:p>
            <a:pPr algn="ctr"/>
            <a:r>
              <a:rPr lang="en-US" sz="1400" dirty="0">
                <a:latin typeface="Titillium Web" pitchFamily="2" charset="77"/>
              </a:rPr>
              <a:t>Process A</a:t>
            </a:r>
          </a:p>
          <a:p>
            <a:pPr algn="ctr"/>
            <a:r>
              <a:rPr lang="en-US" sz="1400" dirty="0">
                <a:latin typeface="Titillium Web" pitchFamily="2" charset="77"/>
              </a:rPr>
              <a:t>Finished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106B20F-02F5-6E40-BE77-C32CFC21B255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8158184" y="6306811"/>
            <a:ext cx="2910" cy="117731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A0E7FAC-DF65-4749-9B79-CA5831137AB3}"/>
              </a:ext>
            </a:extLst>
          </p:cNvPr>
          <p:cNvSpPr txBox="1"/>
          <p:nvPr/>
        </p:nvSpPr>
        <p:spPr>
          <a:xfrm>
            <a:off x="8270152" y="2447848"/>
            <a:ext cx="1758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Add Colony Runtime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F5ADF7B-3789-2B4E-86C3-33C16673CFEC}"/>
              </a:ext>
            </a:extLst>
          </p:cNvPr>
          <p:cNvCxnSpPr>
            <a:cxnSpLocks/>
          </p:cNvCxnSpPr>
          <p:nvPr/>
        </p:nvCxnSpPr>
        <p:spPr>
          <a:xfrm flipH="1">
            <a:off x="7648769" y="2600376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Abonnemang och avtal – Allente">
            <a:extLst>
              <a:ext uri="{FF2B5EF4-FFF2-40B4-BE49-F238E27FC236}">
                <a16:creationId xmlns:a16="http://schemas.microsoft.com/office/drawing/2014/main" id="{4BA97944-D15C-2448-B281-E00CC5E5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65" y="1637632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858A47D-EE76-9E48-9DCE-969DDF70056B}"/>
              </a:ext>
            </a:extLst>
          </p:cNvPr>
          <p:cNvSpPr txBox="1"/>
          <p:nvPr/>
        </p:nvSpPr>
        <p:spPr>
          <a:xfrm>
            <a:off x="8374776" y="1330712"/>
            <a:ext cx="125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Colony Owner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347EF24-5728-7549-9E17-5C25641AAB27}"/>
              </a:ext>
            </a:extLst>
          </p:cNvPr>
          <p:cNvSpPr txBox="1"/>
          <p:nvPr/>
        </p:nvSpPr>
        <p:spPr>
          <a:xfrm>
            <a:off x="9154254" y="1969550"/>
            <a:ext cx="1390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Colony Private Key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3654886-3EA6-FB46-BAC4-D98D65CDD890}"/>
              </a:ext>
            </a:extLst>
          </p:cNvPr>
          <p:cNvSpPr txBox="1"/>
          <p:nvPr/>
        </p:nvSpPr>
        <p:spPr>
          <a:xfrm>
            <a:off x="1526031" y="5015629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Runtime Private Key A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06D826-98AE-854C-97FE-B39041C33FA1}"/>
              </a:ext>
            </a:extLst>
          </p:cNvPr>
          <p:cNvSpPr/>
          <p:nvPr/>
        </p:nvSpPr>
        <p:spPr>
          <a:xfrm rot="5400000">
            <a:off x="3449858" y="2403111"/>
            <a:ext cx="1915486" cy="3433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Colony API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BA8C383-3B9D-8142-960F-ABB7B63D01FA}"/>
              </a:ext>
            </a:extLst>
          </p:cNvPr>
          <p:cNvSpPr txBox="1"/>
          <p:nvPr/>
        </p:nvSpPr>
        <p:spPr>
          <a:xfrm>
            <a:off x="2230429" y="2450141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Register Colony</a:t>
            </a:r>
          </a:p>
        </p:txBody>
      </p:sp>
      <p:pic>
        <p:nvPicPr>
          <p:cNvPr id="148" name="Picture 4" descr="Abonnemang och avtal – Allente">
            <a:extLst>
              <a:ext uri="{FF2B5EF4-FFF2-40B4-BE49-F238E27FC236}">
                <a16:creationId xmlns:a16="http://schemas.microsoft.com/office/drawing/2014/main" id="{9AA96AFB-18D1-1840-943A-DDF9F109E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81" y="1639925"/>
            <a:ext cx="751777" cy="75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8F0C09B7-FD54-9E40-B791-804A67442BFE}"/>
              </a:ext>
            </a:extLst>
          </p:cNvPr>
          <p:cNvSpPr txBox="1"/>
          <p:nvPr/>
        </p:nvSpPr>
        <p:spPr>
          <a:xfrm>
            <a:off x="2159464" y="1333005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Server Owner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E6B3561-47CE-274E-AC47-A33B55971A07}"/>
              </a:ext>
            </a:extLst>
          </p:cNvPr>
          <p:cNvSpPr txBox="1"/>
          <p:nvPr/>
        </p:nvSpPr>
        <p:spPr>
          <a:xfrm>
            <a:off x="1103917" y="2011397"/>
            <a:ext cx="13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tillium Web" pitchFamily="2" charset="77"/>
              </a:rPr>
              <a:t>Server Private Key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03B3764-C936-9740-8294-7C4B44262B0B}"/>
              </a:ext>
            </a:extLst>
          </p:cNvPr>
          <p:cNvCxnSpPr>
            <a:cxnSpLocks/>
          </p:cNvCxnSpPr>
          <p:nvPr/>
        </p:nvCxnSpPr>
        <p:spPr>
          <a:xfrm>
            <a:off x="3642781" y="2592121"/>
            <a:ext cx="593314" cy="4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2" name="Picture 1031">
            <a:extLst>
              <a:ext uri="{FF2B5EF4-FFF2-40B4-BE49-F238E27FC236}">
                <a16:creationId xmlns:a16="http://schemas.microsoft.com/office/drawing/2014/main" id="{5E6FEC98-BEC9-464F-93F2-3C3037188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745" y="5436573"/>
            <a:ext cx="864687" cy="432344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A2FEE1-2706-5848-AE6A-D527B001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872" y="1628926"/>
            <a:ext cx="864687" cy="432344"/>
          </a:xfrm>
          <a:prstGeom prst="rect">
            <a:avLst/>
          </a:prstGeom>
        </p:spPr>
      </p:pic>
      <p:sp>
        <p:nvSpPr>
          <p:cNvPr id="164" name="Rectangle 163">
            <a:extLst>
              <a:ext uri="{FF2B5EF4-FFF2-40B4-BE49-F238E27FC236}">
                <a16:creationId xmlns:a16="http://schemas.microsoft.com/office/drawing/2014/main" id="{EC9A3CEE-8DB3-784A-B459-1C2287598C75}"/>
              </a:ext>
            </a:extLst>
          </p:cNvPr>
          <p:cNvSpPr/>
          <p:nvPr/>
        </p:nvSpPr>
        <p:spPr>
          <a:xfrm>
            <a:off x="4966536" y="7475210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951E00-B0B0-F74F-8C5F-035DA6C301B4}"/>
              </a:ext>
            </a:extLst>
          </p:cNvPr>
          <p:cNvSpPr/>
          <p:nvPr/>
        </p:nvSpPr>
        <p:spPr>
          <a:xfrm>
            <a:off x="2747268" y="7475209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300C873D-C91B-C641-A5E0-61CC9F83D957}"/>
              </a:ext>
            </a:extLst>
          </p:cNvPr>
          <p:cNvSpPr/>
          <p:nvPr/>
        </p:nvSpPr>
        <p:spPr>
          <a:xfrm>
            <a:off x="7169863" y="7484122"/>
            <a:ext cx="1976642" cy="5705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tillium Web" pitchFamily="2" charset="77"/>
              </a:rPr>
              <a:t>Colonies Worker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EA84F8A-A3EC-4C4B-A88F-CB523453243F}"/>
              </a:ext>
            </a:extLst>
          </p:cNvPr>
          <p:cNvSpPr txBox="1"/>
          <p:nvPr/>
        </p:nvSpPr>
        <p:spPr>
          <a:xfrm>
            <a:off x="8252384" y="2795531"/>
            <a:ext cx="20938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itillium Web" pitchFamily="2" charset="77"/>
              </a:rPr>
              <a:t>Approve Colony Runtime 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79CC9E9-E5D6-4E48-80B7-D809AEE7B167}"/>
              </a:ext>
            </a:extLst>
          </p:cNvPr>
          <p:cNvCxnSpPr>
            <a:cxnSpLocks/>
          </p:cNvCxnSpPr>
          <p:nvPr/>
        </p:nvCxnSpPr>
        <p:spPr>
          <a:xfrm flipH="1">
            <a:off x="7639124" y="2961121"/>
            <a:ext cx="586212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F3409FE6-2865-C44A-AF72-A96A2F14B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795" y="1591391"/>
            <a:ext cx="900001" cy="450001"/>
          </a:xfrm>
          <a:prstGeom prst="rect">
            <a:avLst/>
          </a:prstGeom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CFCA3E2C-ED95-374E-9E71-3CBBC3816BE8}"/>
              </a:ext>
            </a:extLst>
          </p:cNvPr>
          <p:cNvSpPr txBox="1"/>
          <p:nvPr/>
        </p:nvSpPr>
        <p:spPr>
          <a:xfrm>
            <a:off x="3586205" y="5464122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tillium Web" pitchFamily="2" charset="77"/>
              </a:rPr>
              <a:t>Runtime</a:t>
            </a:r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5E2C8B73-4C35-7741-9FB8-32D3D934B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401" y="5442669"/>
            <a:ext cx="864687" cy="432344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D878FED2-34EE-1B4D-ACB5-E7966B96AB1B}"/>
              </a:ext>
            </a:extLst>
          </p:cNvPr>
          <p:cNvSpPr txBox="1"/>
          <p:nvPr/>
        </p:nvSpPr>
        <p:spPr>
          <a:xfrm>
            <a:off x="5786861" y="5470218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tillium Web" pitchFamily="2" charset="77"/>
              </a:rPr>
              <a:t>Runtime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131C7B9E-136D-4546-822A-5B8FFB1C9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249" y="5448765"/>
            <a:ext cx="864687" cy="432344"/>
          </a:xfrm>
          <a:prstGeom prst="rect">
            <a:avLst/>
          </a:prstGeom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59D26C7F-B442-5F44-9343-0B9856F00D8F}"/>
              </a:ext>
            </a:extLst>
          </p:cNvPr>
          <p:cNvSpPr txBox="1"/>
          <p:nvPr/>
        </p:nvSpPr>
        <p:spPr>
          <a:xfrm>
            <a:off x="7999709" y="5476314"/>
            <a:ext cx="1142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tillium Web" pitchFamily="2" charset="77"/>
              </a:rPr>
              <a:t>Runtime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D93564D-BD08-EF44-B3F7-C740FC1B5C0B}"/>
              </a:ext>
            </a:extLst>
          </p:cNvPr>
          <p:cNvSpPr/>
          <p:nvPr/>
        </p:nvSpPr>
        <p:spPr>
          <a:xfrm>
            <a:off x="4878737" y="5275353"/>
            <a:ext cx="2146769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7CD0DFC-54A1-6A4D-99F2-64689D2D383E}"/>
              </a:ext>
            </a:extLst>
          </p:cNvPr>
          <p:cNvSpPr/>
          <p:nvPr/>
        </p:nvSpPr>
        <p:spPr>
          <a:xfrm>
            <a:off x="7091584" y="5273815"/>
            <a:ext cx="2171776" cy="329714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tillium Web" pitchFamily="2" charset="77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B84CB134-193F-6844-8F5B-075DB26959B7}"/>
              </a:ext>
            </a:extLst>
          </p:cNvPr>
          <p:cNvSpPr txBox="1"/>
          <p:nvPr/>
        </p:nvSpPr>
        <p:spPr>
          <a:xfrm>
            <a:off x="2829234" y="8124470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Kubernetes</a:t>
            </a:r>
            <a:endParaRPr lang="en-US" sz="1800" dirty="0">
              <a:latin typeface="Titillium Web" pitchFamily="2" charset="77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13B78AD-2D01-EF43-A290-5C48FD6541D2}"/>
              </a:ext>
            </a:extLst>
          </p:cNvPr>
          <p:cNvSpPr txBox="1"/>
          <p:nvPr/>
        </p:nvSpPr>
        <p:spPr>
          <a:xfrm>
            <a:off x="5054460" y="8138403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IoT Device</a:t>
            </a:r>
            <a:endParaRPr lang="en-US" sz="1800" dirty="0">
              <a:latin typeface="Titillium Web" pitchFamily="2" charset="77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7F54BAB-1C00-4E44-9BCA-17CD5CA70EC9}"/>
              </a:ext>
            </a:extLst>
          </p:cNvPr>
          <p:cNvSpPr txBox="1"/>
          <p:nvPr/>
        </p:nvSpPr>
        <p:spPr>
          <a:xfrm>
            <a:off x="7298269" y="8124294"/>
            <a:ext cx="17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tillium Web" pitchFamily="2" charset="77"/>
              </a:rPr>
              <a:t>Android App</a:t>
            </a:r>
            <a:endParaRPr lang="en-US" sz="1800" dirty="0">
              <a:latin typeface="Titillium Web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7423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1128B493-36B6-974C-9E49-0BCF1D7EEE0F}"/>
              </a:ext>
            </a:extLst>
          </p:cNvPr>
          <p:cNvSpPr/>
          <p:nvPr/>
        </p:nvSpPr>
        <p:spPr>
          <a:xfrm rot="5400000">
            <a:off x="457199" y="496387"/>
            <a:ext cx="5584373" cy="5754191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32865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16991</TotalTime>
  <Words>70</Words>
  <Application>Microsoft Macintosh PowerPoint</Application>
  <PresentationFormat>A3 Paper (297x420 mm)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Titillium Web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18</cp:revision>
  <dcterms:created xsi:type="dcterms:W3CDTF">2021-12-23T12:31:04Z</dcterms:created>
  <dcterms:modified xsi:type="dcterms:W3CDTF">2022-04-03T18:15:24Z</dcterms:modified>
</cp:coreProperties>
</file>