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5" d="100"/>
          <a:sy n="105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74467" y="295568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17976" y="814610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601230" y="419005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98355" y="2711530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104384" y="957074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92869" y="1564875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48500" y="1335315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11736" y="1545466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55502" y="4069532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43825" y="1774473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61736" y="4069532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82679" y="1580874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67970" y="4072646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40793" y="1755064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26426" y="2824587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207426" y="1081613"/>
            <a:ext cx="1915483" cy="3433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>
            <a:off x="2294897" y="5236806"/>
            <a:ext cx="111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Spec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48840" y="1322447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55502" y="4634421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61736" y="4634420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71823" y="4643209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430789" y="4985316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21115" y="3152626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104384" y="3195163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>
            <a:off x="4070561" y="5190024"/>
            <a:ext cx="77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Assign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4805163" y="4994104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>
            <a:off x="4813177" y="5125063"/>
            <a:ext cx="845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Attribute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  <a:stCxn id="164" idx="0"/>
            <a:endCxn id="56" idx="2"/>
          </p:cNvCxnSpPr>
          <p:nvPr/>
        </p:nvCxnSpPr>
        <p:spPr>
          <a:xfrm flipV="1">
            <a:off x="5650057" y="4985315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>
            <a:off x="5666887" y="5177757"/>
            <a:ext cx="77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90578" y="4999363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>
            <a:off x="6971091" y="5198066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Notify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7853384" y="4985315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85485" y="1126351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43969" y="1278879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64" y="316135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069976" y="9215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8875455" y="648053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482320" y="3711524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145058" y="1081615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1953264" y="1128644"/>
            <a:ext cx="131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80" y="31842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1872328" y="11508"/>
            <a:ext cx="118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810081" y="689900"/>
            <a:ext cx="134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337981" y="1270624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66" y="266351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71" y="307430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661736" y="6153713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 App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442468" y="6153712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Android App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6865063" y="6162625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App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7973616" y="1474034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334324" y="1639624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6AE27F75-BBE2-634F-BC32-65A6A83A5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376" y="3965056"/>
            <a:ext cx="904462" cy="452231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B6779E3-BCCB-5C40-972E-D463EDA7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423" y="3965056"/>
            <a:ext cx="904462" cy="452231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109C135-41C7-BA44-8FC2-BC9F977F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06" y="3965056"/>
            <a:ext cx="904462" cy="4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13341</TotalTime>
  <Words>67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11</cp:revision>
  <dcterms:created xsi:type="dcterms:W3CDTF">2021-12-23T12:31:04Z</dcterms:created>
  <dcterms:modified xsi:type="dcterms:W3CDTF">2022-01-01T18:52:58Z</dcterms:modified>
</cp:coreProperties>
</file>