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3F3"/>
    <a:srgbClr val="FF8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8056"/>
    <p:restoredTop sz="86395"/>
  </p:normalViewPr>
  <p:slideViewPr>
    <p:cSldViewPr snapToGrid="0" snapToObjects="1">
      <p:cViewPr>
        <p:scale>
          <a:sx n="112" d="100"/>
          <a:sy n="112" d="100"/>
        </p:scale>
        <p:origin x="320" y="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38DC-079E-A940-9E91-2569ED6CE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3B013-6FDC-624A-8386-E371BAF63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DCD0-3D34-6B42-8686-1BECAED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C66BF-36C0-C046-A2DB-B332013D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70F93-D93A-1E40-A310-F54CA94D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0014-B6AC-2840-BD1B-2EA4C90C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336BA-980A-8C4D-9CE9-29D3EAB8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FB5F-88F8-B348-B169-ABB8E7EC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F737A-21C0-BC4D-8FA1-0DDA46D1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55A7A-2644-CE47-B3D0-BB74DF1A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35C9D-B6C5-294C-967A-0AC3666F1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568F2-2685-794B-A5AF-98A6672BF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FEFC1-A694-7E49-93F4-CB10375C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BABA-88D3-464E-A8F0-C9ED1E04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6F852-35FA-7943-8DE8-54DE49DB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5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EABD-AE24-5846-AF78-ADDDB8D7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C5987-8937-8E44-88D3-6E1899C8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453B-52B2-F04E-B5B9-E19B37D6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1001-8195-4F4F-9773-80C7A070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E9AF-B4D4-FE4F-9C74-7F60285F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0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6939-0505-7544-B5CF-0DC9294E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41BD4-0CE6-644C-91E8-527206CF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86CE-7208-134A-B4F8-B9E53A76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D7E4-8F3D-164D-BC58-E6B28CC6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1F0DA-2410-1E48-A242-2B83D005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7C73-1A3F-9444-9FC7-39237F04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6ADF-C2A8-AE44-85CE-398CBBDE9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6DF7-A911-7B4C-83E4-9855B5863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544DA-16D7-F143-8FE8-4691488F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8B6CD-99F5-864B-9140-ABCCCBCB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94C5B-659E-BA44-BB01-DE6A7428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E2EC-3678-AE41-980B-78731DD8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2E99F-7806-AE4C-B449-C34CADD20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33EA0-EA64-584A-8B2B-872A01EEC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42E91-0676-F042-BF25-19D8F8EE6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5D10F-CB87-554E-B89E-5B15B1030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2223C-5C0D-A643-8220-8D7EEA01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C293E-EBDF-6F4A-9671-B041BB75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D0811-1741-524A-B3DD-6F1CADCA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9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24AA-A2D3-914A-A52A-FCE1F7C4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DC893-5E05-554E-9D70-CA94323A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A682D-CC8A-D744-B083-47678042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48A1-0EFE-254F-9492-22519981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4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154E9-805A-914F-B42A-7A2FAB0B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28D7C-56D2-6C4A-A2E2-075F8D5E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02548-CFDB-0B40-980C-E6E1B3A8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2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5BF4-97F2-664C-96E4-8AC1FE9C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B7FC-6C8A-2247-B1E5-E1AFC0BFE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02EB4-B951-1D49-9B45-A28D8EBC9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6BA4-D4FA-FC4F-B906-1C2A9FD0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1E503-6566-1D47-9184-201FE4DE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7068-2DA7-644B-AA15-81875C72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3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D507-D7BE-F84E-A764-19D00402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BE3E9-7D7D-BD4E-B051-CECDC6A3B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CDB92-4F75-D349-A537-ABBEFC8BC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88195-816E-C344-82FE-E03BDDBE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8991A-01EA-8F49-BA55-E261F0DE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05764-3A60-CE43-BCD3-5563A559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E5748-19FD-2548-A855-2CCBC772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20B52-35BF-EE4C-B2BB-DC502BA76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2384-1DF3-6040-9712-C0630F2C2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0C54-CB0F-264D-90F1-4F5EAAFCF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EE48-1C6B-DF40-B6F0-395A2EEBA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1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1419CF8-BDE2-F842-B766-51C0735924EA}"/>
              </a:ext>
            </a:extLst>
          </p:cNvPr>
          <p:cNvSpPr/>
          <p:nvPr/>
        </p:nvSpPr>
        <p:spPr>
          <a:xfrm>
            <a:off x="2326451" y="3902215"/>
            <a:ext cx="2171776" cy="28941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B1FA6-2D55-8746-B6BE-3BD0D5EB5FCF}"/>
              </a:ext>
            </a:extLst>
          </p:cNvPr>
          <p:cNvSpPr/>
          <p:nvPr/>
        </p:nvSpPr>
        <p:spPr>
          <a:xfrm>
            <a:off x="4274467" y="245464"/>
            <a:ext cx="2734873" cy="19154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A2AEB-12C0-5743-A8DC-AB6BEA4D764E}"/>
              </a:ext>
            </a:extLst>
          </p:cNvPr>
          <p:cNvSpPr/>
          <p:nvPr/>
        </p:nvSpPr>
        <p:spPr>
          <a:xfrm>
            <a:off x="4517976" y="764506"/>
            <a:ext cx="1933161" cy="116287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CA1E8-69A3-7549-9DCF-8291C2E4EF0F}"/>
              </a:ext>
            </a:extLst>
          </p:cNvPr>
          <p:cNvSpPr txBox="1"/>
          <p:nvPr/>
        </p:nvSpPr>
        <p:spPr>
          <a:xfrm>
            <a:off x="2601230" y="368901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Colonies Server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90B8C8CC-35FD-4542-8ECD-DB6C370227D8}"/>
              </a:ext>
            </a:extLst>
          </p:cNvPr>
          <p:cNvSpPr/>
          <p:nvPr/>
        </p:nvSpPr>
        <p:spPr>
          <a:xfrm>
            <a:off x="2398355" y="2661426"/>
            <a:ext cx="6446261" cy="91272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F6FDC-2EB2-C04F-AF25-3DB23E43338B}"/>
              </a:ext>
            </a:extLst>
          </p:cNvPr>
          <p:cNvSpPr txBox="1"/>
          <p:nvPr/>
        </p:nvSpPr>
        <p:spPr>
          <a:xfrm>
            <a:off x="5104384" y="906970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Colony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5BF78C-469F-834A-9C2B-982A7649B0CC}"/>
              </a:ext>
            </a:extLst>
          </p:cNvPr>
          <p:cNvSpPr/>
          <p:nvPr/>
        </p:nvSpPr>
        <p:spPr>
          <a:xfrm>
            <a:off x="4992869" y="1514771"/>
            <a:ext cx="268357" cy="245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2641A6-EAAE-CB4D-80B9-F2A4DD4D6A6D}"/>
              </a:ext>
            </a:extLst>
          </p:cNvPr>
          <p:cNvSpPr/>
          <p:nvPr/>
        </p:nvSpPr>
        <p:spPr>
          <a:xfrm>
            <a:off x="5348500" y="1285211"/>
            <a:ext cx="268357" cy="245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DAEC7B-A898-3C44-83D4-1B3C447FBA82}"/>
              </a:ext>
            </a:extLst>
          </p:cNvPr>
          <p:cNvSpPr/>
          <p:nvPr/>
        </p:nvSpPr>
        <p:spPr>
          <a:xfrm>
            <a:off x="5711736" y="1495362"/>
            <a:ext cx="268357" cy="245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B4DA9F-673A-8E47-8A92-BF06272B18A7}"/>
              </a:ext>
            </a:extLst>
          </p:cNvPr>
          <p:cNvSpPr/>
          <p:nvPr/>
        </p:nvSpPr>
        <p:spPr>
          <a:xfrm>
            <a:off x="2455502" y="4019428"/>
            <a:ext cx="1976646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117FE8-397A-384F-9F3E-D94AC9E28E2E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 flipH="1">
            <a:off x="3443825" y="1724369"/>
            <a:ext cx="1588344" cy="229505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98150-A613-8145-9484-B1775741F106}"/>
              </a:ext>
            </a:extLst>
          </p:cNvPr>
          <p:cNvSpPr/>
          <p:nvPr/>
        </p:nvSpPr>
        <p:spPr>
          <a:xfrm>
            <a:off x="4661736" y="4019428"/>
            <a:ext cx="1976646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744E2E-B272-9048-A45C-F8BC51347DED}"/>
              </a:ext>
            </a:extLst>
          </p:cNvPr>
          <p:cNvCxnSpPr>
            <a:cxnSpLocks/>
            <a:stCxn id="17" idx="4"/>
            <a:endCxn id="27" idx="0"/>
          </p:cNvCxnSpPr>
          <p:nvPr/>
        </p:nvCxnSpPr>
        <p:spPr>
          <a:xfrm>
            <a:off x="5482679" y="1530770"/>
            <a:ext cx="167380" cy="248865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3177E-B0EE-5A47-9268-BEEAFEDB1AA0}"/>
              </a:ext>
            </a:extLst>
          </p:cNvPr>
          <p:cNvSpPr/>
          <p:nvPr/>
        </p:nvSpPr>
        <p:spPr>
          <a:xfrm>
            <a:off x="6867970" y="4022542"/>
            <a:ext cx="1976646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7A4740-8926-A446-B84A-D81E35CBE2F8}"/>
              </a:ext>
            </a:extLst>
          </p:cNvPr>
          <p:cNvCxnSpPr>
            <a:cxnSpLocks/>
            <a:stCxn id="18" idx="5"/>
            <a:endCxn id="34" idx="0"/>
          </p:cNvCxnSpPr>
          <p:nvPr/>
        </p:nvCxnSpPr>
        <p:spPr>
          <a:xfrm>
            <a:off x="5940793" y="1704960"/>
            <a:ext cx="1915500" cy="231758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FBC689-27C6-A14C-8918-7EC4FB2DFCF2}"/>
              </a:ext>
            </a:extLst>
          </p:cNvPr>
          <p:cNvSpPr txBox="1"/>
          <p:nvPr/>
        </p:nvSpPr>
        <p:spPr>
          <a:xfrm>
            <a:off x="5826426" y="2774483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Internet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305FBA-7CD0-EA49-A63E-FC5C0AE89BE2}"/>
              </a:ext>
            </a:extLst>
          </p:cNvPr>
          <p:cNvSpPr/>
          <p:nvPr/>
        </p:nvSpPr>
        <p:spPr>
          <a:xfrm rot="5400000">
            <a:off x="6207426" y="1031509"/>
            <a:ext cx="1915483" cy="3433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 API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B0B7C2-9A83-184E-98AB-51ECD6338EC5}"/>
              </a:ext>
            </a:extLst>
          </p:cNvPr>
          <p:cNvSpPr txBox="1"/>
          <p:nvPr/>
        </p:nvSpPr>
        <p:spPr>
          <a:xfrm rot="5400000">
            <a:off x="2416817" y="5162318"/>
            <a:ext cx="11195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Submit</a:t>
            </a:r>
          </a:p>
          <a:p>
            <a:pPr algn="ctr"/>
            <a:r>
              <a:rPr lang="en-US" sz="1400" dirty="0"/>
              <a:t>Process Spec</a:t>
            </a:r>
          </a:p>
          <a:p>
            <a:pPr algn="ctr"/>
            <a:r>
              <a:rPr lang="en-US" sz="1400" dirty="0"/>
              <a:t>A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686B83F-3BC0-CC46-A6A7-24B141221C08}"/>
              </a:ext>
            </a:extLst>
          </p:cNvPr>
          <p:cNvSpPr/>
          <p:nvPr/>
        </p:nvSpPr>
        <p:spPr>
          <a:xfrm>
            <a:off x="6048840" y="1272343"/>
            <a:ext cx="268357" cy="245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6B8B5F-2F27-D142-B124-E64BC3500707}"/>
              </a:ext>
            </a:extLst>
          </p:cNvPr>
          <p:cNvSpPr/>
          <p:nvPr/>
        </p:nvSpPr>
        <p:spPr>
          <a:xfrm>
            <a:off x="2455502" y="4584317"/>
            <a:ext cx="1976646" cy="350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698362-6A90-4943-BD69-BC051EAE4A75}"/>
              </a:ext>
            </a:extLst>
          </p:cNvPr>
          <p:cNvSpPr/>
          <p:nvPr/>
        </p:nvSpPr>
        <p:spPr>
          <a:xfrm>
            <a:off x="4661736" y="4584316"/>
            <a:ext cx="1976646" cy="350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67A3ED-A521-1F4E-A7CF-3EFAB0EF1FBA}"/>
              </a:ext>
            </a:extLst>
          </p:cNvPr>
          <p:cNvSpPr/>
          <p:nvPr/>
        </p:nvSpPr>
        <p:spPr>
          <a:xfrm>
            <a:off x="6871823" y="4593105"/>
            <a:ext cx="1976646" cy="350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DDBE47-06F6-6141-BF94-EBA19A246A6F}"/>
              </a:ext>
            </a:extLst>
          </p:cNvPr>
          <p:cNvCxnSpPr>
            <a:cxnSpLocks/>
            <a:stCxn id="172" idx="0"/>
            <a:endCxn id="55" idx="2"/>
          </p:cNvCxnSpPr>
          <p:nvPr/>
        </p:nvCxnSpPr>
        <p:spPr>
          <a:xfrm flipV="1">
            <a:off x="3430789" y="4935212"/>
            <a:ext cx="13036" cy="11683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loud 11">
            <a:extLst>
              <a:ext uri="{FF2B5EF4-FFF2-40B4-BE49-F238E27FC236}">
                <a16:creationId xmlns:a16="http://schemas.microsoft.com/office/drawing/2014/main" id="{CF5D8B96-AF4D-6141-947F-1E1CD62676D3}"/>
              </a:ext>
            </a:extLst>
          </p:cNvPr>
          <p:cNvSpPr/>
          <p:nvPr/>
        </p:nvSpPr>
        <p:spPr>
          <a:xfrm>
            <a:off x="2021115" y="3102522"/>
            <a:ext cx="2520578" cy="57056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 Network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4762FC49-2B33-4A45-9D08-1EE9EB951DD7}"/>
              </a:ext>
            </a:extLst>
          </p:cNvPr>
          <p:cNvSpPr/>
          <p:nvPr/>
        </p:nvSpPr>
        <p:spPr>
          <a:xfrm>
            <a:off x="5104384" y="3145059"/>
            <a:ext cx="4234394" cy="57056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 Network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0A2C68-A918-D848-A5DD-12AAE4F2D4BB}"/>
              </a:ext>
            </a:extLst>
          </p:cNvPr>
          <p:cNvSpPr txBox="1"/>
          <p:nvPr/>
        </p:nvSpPr>
        <p:spPr>
          <a:xfrm rot="5400000">
            <a:off x="4404510" y="5116117"/>
            <a:ext cx="9223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Assign</a:t>
            </a:r>
          </a:p>
          <a:p>
            <a:pPr algn="ctr"/>
            <a:r>
              <a:rPr lang="en-US" sz="1400" dirty="0"/>
              <a:t>Process A </a:t>
            </a:r>
          </a:p>
          <a:p>
            <a:pPr algn="ctr"/>
            <a:endParaRPr lang="en-US" sz="1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BD6FB1-C8CB-244E-BFA5-F69887334062}"/>
              </a:ext>
            </a:extLst>
          </p:cNvPr>
          <p:cNvCxnSpPr>
            <a:cxnSpLocks/>
          </p:cNvCxnSpPr>
          <p:nvPr/>
        </p:nvCxnSpPr>
        <p:spPr>
          <a:xfrm>
            <a:off x="5238357" y="4929952"/>
            <a:ext cx="0" cy="11596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CF0ECC4-D11A-BC4E-8751-8E25B5711921}"/>
              </a:ext>
            </a:extLst>
          </p:cNvPr>
          <p:cNvSpPr txBox="1"/>
          <p:nvPr/>
        </p:nvSpPr>
        <p:spPr>
          <a:xfrm rot="5400000">
            <a:off x="5238815" y="5196496"/>
            <a:ext cx="845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Add</a:t>
            </a:r>
          </a:p>
          <a:p>
            <a:pPr algn="ctr"/>
            <a:r>
              <a:rPr lang="en-US" sz="1400" dirty="0"/>
              <a:t>Attribute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3BA69D-2BAC-6C46-8787-B4861730CBD1}"/>
              </a:ext>
            </a:extLst>
          </p:cNvPr>
          <p:cNvCxnSpPr>
            <a:cxnSpLocks/>
          </p:cNvCxnSpPr>
          <p:nvPr/>
        </p:nvCxnSpPr>
        <p:spPr>
          <a:xfrm flipV="1">
            <a:off x="5934826" y="4921163"/>
            <a:ext cx="2" cy="1168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13F0101-DAEC-334B-83B9-E6C41A6C20F4}"/>
              </a:ext>
            </a:extLst>
          </p:cNvPr>
          <p:cNvSpPr txBox="1"/>
          <p:nvPr/>
        </p:nvSpPr>
        <p:spPr>
          <a:xfrm rot="5400000">
            <a:off x="5834441" y="5223840"/>
            <a:ext cx="882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Finish</a:t>
            </a:r>
          </a:p>
          <a:p>
            <a:pPr algn="ctr"/>
            <a:r>
              <a:rPr lang="en-US" sz="1400" dirty="0"/>
              <a:t>Process 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DE756E9-94BD-8A42-BEE0-021BE2FD5A17}"/>
              </a:ext>
            </a:extLst>
          </p:cNvPr>
          <p:cNvCxnSpPr>
            <a:cxnSpLocks/>
          </p:cNvCxnSpPr>
          <p:nvPr/>
        </p:nvCxnSpPr>
        <p:spPr>
          <a:xfrm flipV="1">
            <a:off x="6490578" y="4949259"/>
            <a:ext cx="0" cy="115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ED24583-E884-2F46-8CCE-E008E5D59B7D}"/>
              </a:ext>
            </a:extLst>
          </p:cNvPr>
          <p:cNvSpPr txBox="1"/>
          <p:nvPr/>
        </p:nvSpPr>
        <p:spPr>
          <a:xfrm rot="5400000">
            <a:off x="7123663" y="5051207"/>
            <a:ext cx="882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Event</a:t>
            </a:r>
          </a:p>
          <a:p>
            <a:pPr algn="ctr"/>
            <a:r>
              <a:rPr lang="en-US" sz="1400" dirty="0"/>
              <a:t>Process A</a:t>
            </a:r>
          </a:p>
          <a:p>
            <a:pPr algn="ctr"/>
            <a:r>
              <a:rPr lang="en-US" sz="1400" dirty="0"/>
              <a:t>Finished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06B20F-02F5-6E40-BE77-C32CFC21B255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7853384" y="4935211"/>
            <a:ext cx="2910" cy="1177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0E7FAC-DF65-4749-9B79-CA5831137AB3}"/>
              </a:ext>
            </a:extLst>
          </p:cNvPr>
          <p:cNvSpPr txBox="1"/>
          <p:nvPr/>
        </p:nvSpPr>
        <p:spPr>
          <a:xfrm>
            <a:off x="7985485" y="1076247"/>
            <a:ext cx="1718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Add Colony Runtime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5ADF7B-3789-2B4E-86C3-33C16673CFEC}"/>
              </a:ext>
            </a:extLst>
          </p:cNvPr>
          <p:cNvCxnSpPr>
            <a:cxnSpLocks/>
          </p:cNvCxnSpPr>
          <p:nvPr/>
        </p:nvCxnSpPr>
        <p:spPr>
          <a:xfrm flipH="1">
            <a:off x="7343969" y="1228775"/>
            <a:ext cx="58621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Abonnemang och avtal – Allente">
            <a:extLst>
              <a:ext uri="{FF2B5EF4-FFF2-40B4-BE49-F238E27FC236}">
                <a16:creationId xmlns:a16="http://schemas.microsoft.com/office/drawing/2014/main" id="{4BA97944-D15C-2448-B281-E00CC5E5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264" y="266031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858A47D-EE76-9E48-9DCE-969DDF70056B}"/>
              </a:ext>
            </a:extLst>
          </p:cNvPr>
          <p:cNvSpPr txBox="1"/>
          <p:nvPr/>
        </p:nvSpPr>
        <p:spPr>
          <a:xfrm>
            <a:off x="8069976" y="-40889"/>
            <a:ext cx="1258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Colony Owner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47EF24-5728-7549-9E17-5C25641AAB27}"/>
              </a:ext>
            </a:extLst>
          </p:cNvPr>
          <p:cNvSpPr txBox="1"/>
          <p:nvPr/>
        </p:nvSpPr>
        <p:spPr>
          <a:xfrm>
            <a:off x="8875455" y="597949"/>
            <a:ext cx="1338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Colony Private Key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3654886-3EA6-FB46-BAC4-D98D65CDD890}"/>
              </a:ext>
            </a:extLst>
          </p:cNvPr>
          <p:cNvSpPr txBox="1"/>
          <p:nvPr/>
        </p:nvSpPr>
        <p:spPr>
          <a:xfrm>
            <a:off x="1455208" y="3619121"/>
            <a:ext cx="1565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Runtime Private Key A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06D826-98AE-854C-97FE-B39041C33FA1}"/>
              </a:ext>
            </a:extLst>
          </p:cNvPr>
          <p:cNvSpPr/>
          <p:nvPr/>
        </p:nvSpPr>
        <p:spPr>
          <a:xfrm rot="5400000">
            <a:off x="3145058" y="1031511"/>
            <a:ext cx="1915486" cy="3433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Colony API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BA8C383-3B9D-8142-960F-ABB7B63D01FA}"/>
              </a:ext>
            </a:extLst>
          </p:cNvPr>
          <p:cNvSpPr txBox="1"/>
          <p:nvPr/>
        </p:nvSpPr>
        <p:spPr>
          <a:xfrm>
            <a:off x="1953264" y="1078540"/>
            <a:ext cx="1315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Colony</a:t>
            </a:r>
          </a:p>
        </p:txBody>
      </p:sp>
      <p:pic>
        <p:nvPicPr>
          <p:cNvPr id="148" name="Picture 4" descr="Abonnemang och avtal – Allente">
            <a:extLst>
              <a:ext uri="{FF2B5EF4-FFF2-40B4-BE49-F238E27FC236}">
                <a16:creationId xmlns:a16="http://schemas.microsoft.com/office/drawing/2014/main" id="{9AA96AFB-18D1-1840-943A-DDF9F109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580" y="268324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8F0C09B7-FD54-9E40-B791-804A67442BFE}"/>
              </a:ext>
            </a:extLst>
          </p:cNvPr>
          <p:cNvSpPr txBox="1"/>
          <p:nvPr/>
        </p:nvSpPr>
        <p:spPr>
          <a:xfrm>
            <a:off x="1872328" y="-38596"/>
            <a:ext cx="1186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Server Owner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E6B3561-47CE-274E-AC47-A33B55971A07}"/>
              </a:ext>
            </a:extLst>
          </p:cNvPr>
          <p:cNvSpPr txBox="1"/>
          <p:nvPr/>
        </p:nvSpPr>
        <p:spPr>
          <a:xfrm>
            <a:off x="810081" y="639796"/>
            <a:ext cx="1345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Server Private Key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03B3764-C936-9740-8294-7C4B44262B0B}"/>
              </a:ext>
            </a:extLst>
          </p:cNvPr>
          <p:cNvCxnSpPr>
            <a:cxnSpLocks/>
          </p:cNvCxnSpPr>
          <p:nvPr/>
        </p:nvCxnSpPr>
        <p:spPr>
          <a:xfrm>
            <a:off x="3337981" y="1220520"/>
            <a:ext cx="593314" cy="46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5E6FEC98-BEC9-464F-93F2-3C3037188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944" y="4064973"/>
            <a:ext cx="864687" cy="432344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5EA2FEE1-2706-5848-AE6A-D527B0013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071" y="257326"/>
            <a:ext cx="864687" cy="432344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EC9A3CEE-8DB3-784A-B459-1C2287598C75}"/>
              </a:ext>
            </a:extLst>
          </p:cNvPr>
          <p:cNvSpPr/>
          <p:nvPr/>
        </p:nvSpPr>
        <p:spPr>
          <a:xfrm>
            <a:off x="4661736" y="6103609"/>
            <a:ext cx="1976642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Kubernetes App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3951E00-B0B0-F74F-8C5F-035DA6C301B4}"/>
              </a:ext>
            </a:extLst>
          </p:cNvPr>
          <p:cNvSpPr/>
          <p:nvPr/>
        </p:nvSpPr>
        <p:spPr>
          <a:xfrm>
            <a:off x="2442468" y="6103608"/>
            <a:ext cx="1976642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Android App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00C873D-C91B-C641-A5E0-61CC9F83D957}"/>
              </a:ext>
            </a:extLst>
          </p:cNvPr>
          <p:cNvSpPr/>
          <p:nvPr/>
        </p:nvSpPr>
        <p:spPr>
          <a:xfrm>
            <a:off x="6865063" y="6112521"/>
            <a:ext cx="1976642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App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EA84F8A-A3EC-4C4B-A88F-CB523453243F}"/>
              </a:ext>
            </a:extLst>
          </p:cNvPr>
          <p:cNvSpPr txBox="1"/>
          <p:nvPr/>
        </p:nvSpPr>
        <p:spPr>
          <a:xfrm>
            <a:off x="7973616" y="1423930"/>
            <a:ext cx="204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Approve Colony Runtime 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79CC9E9-E5D6-4E48-80B7-D809AEE7B167}"/>
              </a:ext>
            </a:extLst>
          </p:cNvPr>
          <p:cNvCxnSpPr>
            <a:cxnSpLocks/>
          </p:cNvCxnSpPr>
          <p:nvPr/>
        </p:nvCxnSpPr>
        <p:spPr>
          <a:xfrm flipH="1">
            <a:off x="7334324" y="1589520"/>
            <a:ext cx="58621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6" name="Picture 1055">
            <a:extLst>
              <a:ext uri="{FF2B5EF4-FFF2-40B4-BE49-F238E27FC236}">
                <a16:creationId xmlns:a16="http://schemas.microsoft.com/office/drawing/2014/main" id="{F3409FE6-2865-C44A-AF72-A96A2F14B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1994" y="219790"/>
            <a:ext cx="900001" cy="450001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CFCA3E2C-ED95-374E-9E71-3CBBC3816BE8}"/>
              </a:ext>
            </a:extLst>
          </p:cNvPr>
          <p:cNvSpPr txBox="1"/>
          <p:nvPr/>
        </p:nvSpPr>
        <p:spPr>
          <a:xfrm>
            <a:off x="3281404" y="4092522"/>
            <a:ext cx="114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Runtime</a:t>
            </a:r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5E2C8B73-4C35-7741-9FB8-32D3D934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600" y="4071069"/>
            <a:ext cx="864687" cy="432344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D878FED2-34EE-1B4D-ACB5-E7966B96AB1B}"/>
              </a:ext>
            </a:extLst>
          </p:cNvPr>
          <p:cNvSpPr txBox="1"/>
          <p:nvPr/>
        </p:nvSpPr>
        <p:spPr>
          <a:xfrm>
            <a:off x="5482060" y="4098618"/>
            <a:ext cx="114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Runtime</a:t>
            </a:r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131C7B9E-136D-4546-822A-5B8FFB1C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448" y="4077165"/>
            <a:ext cx="864687" cy="432344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59D26C7F-B442-5F44-9343-0B9856F00D8F}"/>
              </a:ext>
            </a:extLst>
          </p:cNvPr>
          <p:cNvSpPr txBox="1"/>
          <p:nvPr/>
        </p:nvSpPr>
        <p:spPr>
          <a:xfrm>
            <a:off x="7694908" y="4104714"/>
            <a:ext cx="114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Runtime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7D93564D-BD08-EF44-B3F7-C740FC1B5C0B}"/>
              </a:ext>
            </a:extLst>
          </p:cNvPr>
          <p:cNvSpPr/>
          <p:nvPr/>
        </p:nvSpPr>
        <p:spPr>
          <a:xfrm>
            <a:off x="4573936" y="3903752"/>
            <a:ext cx="2146769" cy="28941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7CD0DFC-54A1-6A4D-99F2-64689D2D383E}"/>
              </a:ext>
            </a:extLst>
          </p:cNvPr>
          <p:cNvSpPr/>
          <p:nvPr/>
        </p:nvSpPr>
        <p:spPr>
          <a:xfrm>
            <a:off x="6786784" y="3902216"/>
            <a:ext cx="2171776" cy="29063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3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13367</TotalTime>
  <Words>65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12</cp:revision>
  <dcterms:created xsi:type="dcterms:W3CDTF">2021-12-23T12:31:04Z</dcterms:created>
  <dcterms:modified xsi:type="dcterms:W3CDTF">2022-01-01T19:18:19Z</dcterms:modified>
</cp:coreProperties>
</file>