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60" r:id="rId3"/>
    <p:sldId id="261" r:id="rId4"/>
    <p:sldId id="259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B00"/>
    <a:srgbClr val="819090"/>
    <a:srgbClr val="1E9287"/>
    <a:srgbClr val="5857BA"/>
    <a:srgbClr val="526770"/>
    <a:srgbClr val="072832"/>
    <a:srgbClr val="1E9286"/>
    <a:srgbClr val="1E9285"/>
    <a:srgbClr val="C9146F"/>
    <a:srgbClr val="82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1"/>
    <p:restoredTop sz="86398"/>
  </p:normalViewPr>
  <p:slideViewPr>
    <p:cSldViewPr snapToGrid="0" snapToObjects="1">
      <p:cViewPr>
        <p:scale>
          <a:sx n="108" d="100"/>
          <a:sy n="108" d="100"/>
        </p:scale>
        <p:origin x="2960" y="1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FBEAB-B867-6E4D-9BB2-7932B53EC78C}" type="datetimeFigureOut">
              <a:rPr lang="en-SE" smtClean="0"/>
              <a:t>2022-04-05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1FFEE-9651-C240-BF2A-DA1128345FA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88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1FFEE-9651-C240-BF2A-DA1128345FAB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1995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0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1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5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6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8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5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1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AB1FA6-2D55-8746-B6BE-3BD0D5EB5FCF}"/>
              </a:ext>
            </a:extLst>
          </p:cNvPr>
          <p:cNvSpPr/>
          <p:nvPr/>
        </p:nvSpPr>
        <p:spPr>
          <a:xfrm>
            <a:off x="4632048" y="2026121"/>
            <a:ext cx="3154566" cy="1915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A2AEB-12C0-5743-A8DC-AB6BEA4D764E}"/>
              </a:ext>
            </a:extLst>
          </p:cNvPr>
          <p:cNvSpPr/>
          <p:nvPr/>
        </p:nvSpPr>
        <p:spPr>
          <a:xfrm>
            <a:off x="5114636" y="2544785"/>
            <a:ext cx="1953950" cy="1162878"/>
          </a:xfrm>
          <a:prstGeom prst="ellipse">
            <a:avLst/>
          </a:prstGeom>
          <a:solidFill>
            <a:srgbClr val="EAE4C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CA1E8-69A3-7549-9DCF-8291C2E4EF0F}"/>
              </a:ext>
            </a:extLst>
          </p:cNvPr>
          <p:cNvSpPr txBox="1"/>
          <p:nvPr/>
        </p:nvSpPr>
        <p:spPr>
          <a:xfrm>
            <a:off x="3326452" y="2070305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tillium Web" pitchFamily="2" charset="77"/>
              </a:rPr>
              <a:t>Colonies</a:t>
            </a:r>
            <a:r>
              <a:rPr lang="en-US" sz="1600" dirty="0">
                <a:latin typeface="Titillium Web" pitchFamily="2" charset="77"/>
              </a:rPr>
              <a:t> </a:t>
            </a:r>
            <a:r>
              <a:rPr lang="en-US" sz="2400" dirty="0">
                <a:latin typeface="Titillium Web" pitchFamily="2" charset="77"/>
              </a:rPr>
              <a:t>Server</a:t>
            </a:r>
            <a:endParaRPr lang="en-US" sz="1600" dirty="0">
              <a:latin typeface="Titillium Web" pitchFamily="2" charset="77"/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90B8C8CC-35FD-4542-8ECD-DB6C370227D8}"/>
              </a:ext>
            </a:extLst>
          </p:cNvPr>
          <p:cNvSpPr/>
          <p:nvPr/>
        </p:nvSpPr>
        <p:spPr>
          <a:xfrm>
            <a:off x="3060965" y="4739814"/>
            <a:ext cx="6446261" cy="912728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F6FDC-2EB2-C04F-AF25-3DB23E43338B}"/>
              </a:ext>
            </a:extLst>
          </p:cNvPr>
          <p:cNvSpPr txBox="1"/>
          <p:nvPr/>
        </p:nvSpPr>
        <p:spPr>
          <a:xfrm>
            <a:off x="5719165" y="2531107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tillium Web" pitchFamily="2" charset="77"/>
              </a:rPr>
              <a:t>Colony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3177E-B0EE-5A47-9268-BEEAFEDB1AA0}"/>
              </a:ext>
            </a:extLst>
          </p:cNvPr>
          <p:cNvSpPr/>
          <p:nvPr/>
        </p:nvSpPr>
        <p:spPr>
          <a:xfrm>
            <a:off x="7632672" y="6100930"/>
            <a:ext cx="1874553" cy="1672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FBC689-27C6-A14C-8918-7EC4FB2DFCF2}"/>
              </a:ext>
            </a:extLst>
          </p:cNvPr>
          <p:cNvSpPr txBox="1"/>
          <p:nvPr/>
        </p:nvSpPr>
        <p:spPr>
          <a:xfrm>
            <a:off x="5887027" y="4927043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tillium Web" pitchFamily="2" charset="77"/>
              </a:rPr>
              <a:t>Internet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305FBA-7CD0-EA49-A63E-FC5C0AE89BE2}"/>
              </a:ext>
            </a:extLst>
          </p:cNvPr>
          <p:cNvSpPr/>
          <p:nvPr/>
        </p:nvSpPr>
        <p:spPr>
          <a:xfrm rot="5400000">
            <a:off x="6941349" y="2791576"/>
            <a:ext cx="2039323" cy="348797"/>
          </a:xfrm>
          <a:prstGeom prst="rect">
            <a:avLst/>
          </a:prstGeom>
          <a:solidFill>
            <a:srgbClr val="1E928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Runtime API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0E7FAC-DF65-4749-9B79-CA5831137AB3}"/>
              </a:ext>
            </a:extLst>
          </p:cNvPr>
          <p:cNvSpPr txBox="1"/>
          <p:nvPr/>
        </p:nvSpPr>
        <p:spPr>
          <a:xfrm>
            <a:off x="8756794" y="2847564"/>
            <a:ext cx="1758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Add Colony Runtime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5ADF7B-3789-2B4E-86C3-33C16673CFEC}"/>
              </a:ext>
            </a:extLst>
          </p:cNvPr>
          <p:cNvCxnSpPr>
            <a:cxnSpLocks/>
          </p:cNvCxnSpPr>
          <p:nvPr/>
        </p:nvCxnSpPr>
        <p:spPr>
          <a:xfrm flipH="1">
            <a:off x="8135411" y="3000092"/>
            <a:ext cx="5862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Abonnemang och avtal – Allente">
            <a:extLst>
              <a:ext uri="{FF2B5EF4-FFF2-40B4-BE49-F238E27FC236}">
                <a16:creationId xmlns:a16="http://schemas.microsoft.com/office/drawing/2014/main" id="{4BA97944-D15C-2448-B281-E00CC5E5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707" y="2037348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858A47D-EE76-9E48-9DCE-969DDF70056B}"/>
              </a:ext>
            </a:extLst>
          </p:cNvPr>
          <p:cNvSpPr txBox="1"/>
          <p:nvPr/>
        </p:nvSpPr>
        <p:spPr>
          <a:xfrm>
            <a:off x="8680360" y="1670861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tillium Web" pitchFamily="2" charset="77"/>
              </a:rPr>
              <a:t>Colony Owner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47EF24-5728-7549-9E17-5C25641AAB27}"/>
              </a:ext>
            </a:extLst>
          </p:cNvPr>
          <p:cNvSpPr txBox="1"/>
          <p:nvPr/>
        </p:nvSpPr>
        <p:spPr>
          <a:xfrm>
            <a:off x="9845137" y="2396538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tillium Web" pitchFamily="2" charset="77"/>
              </a:rPr>
              <a:t>Colony Key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3654886-3EA6-FB46-BAC4-D98D65CDD890}"/>
              </a:ext>
            </a:extLst>
          </p:cNvPr>
          <p:cNvSpPr txBox="1"/>
          <p:nvPr/>
        </p:nvSpPr>
        <p:spPr>
          <a:xfrm>
            <a:off x="8359616" y="6494421"/>
            <a:ext cx="1152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Runtime Key C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06D826-98AE-854C-97FE-B39041C33FA1}"/>
              </a:ext>
            </a:extLst>
          </p:cNvPr>
          <p:cNvSpPr/>
          <p:nvPr/>
        </p:nvSpPr>
        <p:spPr>
          <a:xfrm rot="5400000">
            <a:off x="3762414" y="2766801"/>
            <a:ext cx="1995291" cy="354328"/>
          </a:xfrm>
          <a:prstGeom prst="rect">
            <a:avLst/>
          </a:prstGeom>
          <a:solidFill>
            <a:srgbClr val="1E928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Colony API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BA8C383-3B9D-8142-960F-ABB7B63D01FA}"/>
              </a:ext>
            </a:extLst>
          </p:cNvPr>
          <p:cNvSpPr txBox="1"/>
          <p:nvPr/>
        </p:nvSpPr>
        <p:spPr>
          <a:xfrm>
            <a:off x="2584549" y="2849857"/>
            <a:ext cx="1370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Register Colony</a:t>
            </a:r>
          </a:p>
        </p:txBody>
      </p:sp>
      <p:pic>
        <p:nvPicPr>
          <p:cNvPr id="148" name="Picture 4" descr="Abonnemang och avtal – Allente">
            <a:extLst>
              <a:ext uri="{FF2B5EF4-FFF2-40B4-BE49-F238E27FC236}">
                <a16:creationId xmlns:a16="http://schemas.microsoft.com/office/drawing/2014/main" id="{9AA96AFB-18D1-1840-943A-DDF9F109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501" y="2039641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8F0C09B7-FD54-9E40-B791-804A67442BFE}"/>
              </a:ext>
            </a:extLst>
          </p:cNvPr>
          <p:cNvSpPr txBox="1"/>
          <p:nvPr/>
        </p:nvSpPr>
        <p:spPr>
          <a:xfrm>
            <a:off x="2339700" y="1665012"/>
            <a:ext cx="154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tillium Web" pitchFamily="2" charset="77"/>
              </a:rPr>
              <a:t>Server Owner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E6B3561-47CE-274E-AC47-A33B55971A07}"/>
              </a:ext>
            </a:extLst>
          </p:cNvPr>
          <p:cNvSpPr txBox="1"/>
          <p:nvPr/>
        </p:nvSpPr>
        <p:spPr>
          <a:xfrm>
            <a:off x="1704900" y="2411113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tillium Web" pitchFamily="2" charset="77"/>
              </a:rPr>
              <a:t>Server Key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03B3764-C936-9740-8294-7C4B44262B0B}"/>
              </a:ext>
            </a:extLst>
          </p:cNvPr>
          <p:cNvCxnSpPr>
            <a:cxnSpLocks/>
          </p:cNvCxnSpPr>
          <p:nvPr/>
        </p:nvCxnSpPr>
        <p:spPr>
          <a:xfrm>
            <a:off x="3996901" y="2991837"/>
            <a:ext cx="593314" cy="4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5EA2FEE1-2706-5848-AE6A-D527B001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92" y="2028642"/>
            <a:ext cx="864687" cy="432344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EC9A3CEE-8DB3-784A-B459-1C2287598C75}"/>
              </a:ext>
            </a:extLst>
          </p:cNvPr>
          <p:cNvSpPr/>
          <p:nvPr/>
        </p:nvSpPr>
        <p:spPr>
          <a:xfrm>
            <a:off x="7642373" y="8240446"/>
            <a:ext cx="1864852" cy="570563"/>
          </a:xfrm>
          <a:prstGeom prst="rect">
            <a:avLst/>
          </a:prstGeom>
          <a:solidFill>
            <a:srgbClr val="C9146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Process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EA84F8A-A3EC-4C4B-A88F-CB523453243F}"/>
              </a:ext>
            </a:extLst>
          </p:cNvPr>
          <p:cNvSpPr txBox="1"/>
          <p:nvPr/>
        </p:nvSpPr>
        <p:spPr>
          <a:xfrm>
            <a:off x="8739026" y="3195247"/>
            <a:ext cx="209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Approve Colony Runtime 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79CC9E9-E5D6-4E48-80B7-D809AEE7B167}"/>
              </a:ext>
            </a:extLst>
          </p:cNvPr>
          <p:cNvCxnSpPr>
            <a:cxnSpLocks/>
          </p:cNvCxnSpPr>
          <p:nvPr/>
        </p:nvCxnSpPr>
        <p:spPr>
          <a:xfrm flipH="1">
            <a:off x="8125766" y="3360837"/>
            <a:ext cx="5862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6" name="Picture 1055">
            <a:extLst>
              <a:ext uri="{FF2B5EF4-FFF2-40B4-BE49-F238E27FC236}">
                <a16:creationId xmlns:a16="http://schemas.microsoft.com/office/drawing/2014/main" id="{F3409FE6-2865-C44A-AF72-A96A2F14B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855812" y="1987766"/>
            <a:ext cx="813985" cy="450001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131C7B9E-136D-4546-822A-5B8FFB1C9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739" y="6157559"/>
            <a:ext cx="864687" cy="432344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77CD0DFC-54A1-6A4D-99F2-64689D2D383E}"/>
              </a:ext>
            </a:extLst>
          </p:cNvPr>
          <p:cNvSpPr/>
          <p:nvPr/>
        </p:nvSpPr>
        <p:spPr>
          <a:xfrm>
            <a:off x="7449393" y="5980603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7F54BAB-1C00-4E44-9BCA-17CD5CA70EC9}"/>
              </a:ext>
            </a:extLst>
          </p:cNvPr>
          <p:cNvSpPr txBox="1"/>
          <p:nvPr/>
        </p:nvSpPr>
        <p:spPr>
          <a:xfrm>
            <a:off x="7656243" y="8918505"/>
            <a:ext cx="173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tillium Web" pitchFamily="2" charset="77"/>
              </a:rPr>
              <a:t>K8s Container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E70114-EC47-514F-99FA-A086454E8086}"/>
              </a:ext>
            </a:extLst>
          </p:cNvPr>
          <p:cNvSpPr txBox="1"/>
          <p:nvPr/>
        </p:nvSpPr>
        <p:spPr>
          <a:xfrm>
            <a:off x="7589353" y="7386270"/>
            <a:ext cx="206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Colonies Worker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C58793-AB55-A346-A46C-4D26D0421401}"/>
              </a:ext>
            </a:extLst>
          </p:cNvPr>
          <p:cNvSpPr/>
          <p:nvPr/>
        </p:nvSpPr>
        <p:spPr>
          <a:xfrm>
            <a:off x="5381032" y="6100930"/>
            <a:ext cx="1874553" cy="1672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B73F3AC-E52F-6C4E-9253-3687918252CD}"/>
              </a:ext>
            </a:extLst>
          </p:cNvPr>
          <p:cNvSpPr txBox="1"/>
          <p:nvPr/>
        </p:nvSpPr>
        <p:spPr>
          <a:xfrm>
            <a:off x="6086338" y="649442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Runtime Key 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8981C87-7DCA-4248-8E4A-705C2280B126}"/>
              </a:ext>
            </a:extLst>
          </p:cNvPr>
          <p:cNvSpPr/>
          <p:nvPr/>
        </p:nvSpPr>
        <p:spPr>
          <a:xfrm>
            <a:off x="5390733" y="8240446"/>
            <a:ext cx="1864852" cy="570563"/>
          </a:xfrm>
          <a:prstGeom prst="rect">
            <a:avLst/>
          </a:prstGeom>
          <a:solidFill>
            <a:srgbClr val="C9146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Process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8709C3EC-BFD9-1844-B0E7-BC17D50A9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793" y="6146507"/>
            <a:ext cx="864687" cy="432344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CA08A3E-24DF-7041-91B7-69A93C0238F6}"/>
              </a:ext>
            </a:extLst>
          </p:cNvPr>
          <p:cNvSpPr/>
          <p:nvPr/>
        </p:nvSpPr>
        <p:spPr>
          <a:xfrm>
            <a:off x="5197753" y="5980603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4885F5-BB6C-4941-ABA4-71C1A00EFD4D}"/>
              </a:ext>
            </a:extLst>
          </p:cNvPr>
          <p:cNvSpPr txBox="1"/>
          <p:nvPr/>
        </p:nvSpPr>
        <p:spPr>
          <a:xfrm>
            <a:off x="5404603" y="8918505"/>
            <a:ext cx="173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tillium Web" pitchFamily="2" charset="77"/>
              </a:rPr>
              <a:t>VM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A4E2304-98A5-C742-A880-A9616133A2F3}"/>
              </a:ext>
            </a:extLst>
          </p:cNvPr>
          <p:cNvSpPr/>
          <p:nvPr/>
        </p:nvSpPr>
        <p:spPr>
          <a:xfrm>
            <a:off x="3128913" y="6097167"/>
            <a:ext cx="1874553" cy="2713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E845DB1-EC8D-1142-BB24-A77022681600}"/>
              </a:ext>
            </a:extLst>
          </p:cNvPr>
          <p:cNvSpPr/>
          <p:nvPr/>
        </p:nvSpPr>
        <p:spPr>
          <a:xfrm>
            <a:off x="3245473" y="6825306"/>
            <a:ext cx="1658505" cy="350895"/>
          </a:xfrm>
          <a:prstGeom prst="rect">
            <a:avLst/>
          </a:prstGeom>
          <a:solidFill>
            <a:srgbClr val="5857B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SDK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612F6B-FA25-6044-8126-38564601DBDA}"/>
              </a:ext>
            </a:extLst>
          </p:cNvPr>
          <p:cNvSpPr txBox="1"/>
          <p:nvPr/>
        </p:nvSpPr>
        <p:spPr>
          <a:xfrm>
            <a:off x="3843459" y="6488363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Runtime Key A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FC5DA2F-777D-8943-A9FA-E1C26D1F2514}"/>
              </a:ext>
            </a:extLst>
          </p:cNvPr>
          <p:cNvSpPr/>
          <p:nvPr/>
        </p:nvSpPr>
        <p:spPr>
          <a:xfrm>
            <a:off x="3231278" y="7357835"/>
            <a:ext cx="1655602" cy="570563"/>
          </a:xfrm>
          <a:prstGeom prst="rect">
            <a:avLst/>
          </a:prstGeom>
          <a:solidFill>
            <a:srgbClr val="C9146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Code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BA891155-EDA5-5940-A0D3-BBB9C65CD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073" y="6130960"/>
            <a:ext cx="864687" cy="432344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090EB774-2769-0647-9A3E-E75B615CDA3F}"/>
              </a:ext>
            </a:extLst>
          </p:cNvPr>
          <p:cNvSpPr/>
          <p:nvPr/>
        </p:nvSpPr>
        <p:spPr>
          <a:xfrm>
            <a:off x="2945634" y="5976840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AABD09A-1104-D043-A181-B289DF9ED600}"/>
              </a:ext>
            </a:extLst>
          </p:cNvPr>
          <p:cNvSpPr txBox="1"/>
          <p:nvPr/>
        </p:nvSpPr>
        <p:spPr>
          <a:xfrm>
            <a:off x="3152484" y="8914742"/>
            <a:ext cx="173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tillium Web" pitchFamily="2" charset="77"/>
              </a:rPr>
              <a:t>Android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CF5D8B96-AF4D-6141-947F-1E1CD62676D3}"/>
              </a:ext>
            </a:extLst>
          </p:cNvPr>
          <p:cNvSpPr/>
          <p:nvPr/>
        </p:nvSpPr>
        <p:spPr>
          <a:xfrm>
            <a:off x="2683724" y="5180911"/>
            <a:ext cx="2520578" cy="57056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tillium Web" pitchFamily="2" charset="77"/>
              </a:rPr>
              <a:t>Edge Network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A39B102-2535-AE4B-A25D-A3AD9BE3FDAA}"/>
              </a:ext>
            </a:extLst>
          </p:cNvPr>
          <p:cNvSpPr txBox="1"/>
          <p:nvPr/>
        </p:nvSpPr>
        <p:spPr>
          <a:xfrm>
            <a:off x="5290041" y="7411108"/>
            <a:ext cx="20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Colonies Worker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355CBFA-495B-AE4F-9EE2-91B96F6D6C27}"/>
              </a:ext>
            </a:extLst>
          </p:cNvPr>
          <p:cNvSpPr txBox="1"/>
          <p:nvPr/>
        </p:nvSpPr>
        <p:spPr>
          <a:xfrm>
            <a:off x="872981" y="8409746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Colonies Worker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4DD7F99-5924-534A-8D22-B839D2268EEA}"/>
              </a:ext>
            </a:extLst>
          </p:cNvPr>
          <p:cNvSpPr/>
          <p:nvPr/>
        </p:nvSpPr>
        <p:spPr>
          <a:xfrm>
            <a:off x="4583041" y="1678960"/>
            <a:ext cx="3552369" cy="343398"/>
          </a:xfrm>
          <a:prstGeom prst="rect">
            <a:avLst/>
          </a:prstGeom>
          <a:solidFill>
            <a:srgbClr val="1974C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Process API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A0568F1-87CE-CA40-97DC-83A7F365D5EC}"/>
              </a:ext>
            </a:extLst>
          </p:cNvPr>
          <p:cNvSpPr/>
          <p:nvPr/>
        </p:nvSpPr>
        <p:spPr>
          <a:xfrm>
            <a:off x="4582895" y="3938158"/>
            <a:ext cx="3552515" cy="343398"/>
          </a:xfrm>
          <a:prstGeom prst="rect">
            <a:avLst/>
          </a:prstGeom>
          <a:solidFill>
            <a:srgbClr val="1974C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Process API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3EF1D43-D962-894E-8D6C-6A2C84DB2606}"/>
              </a:ext>
            </a:extLst>
          </p:cNvPr>
          <p:cNvSpPr/>
          <p:nvPr/>
        </p:nvSpPr>
        <p:spPr>
          <a:xfrm>
            <a:off x="5489055" y="6791709"/>
            <a:ext cx="1658505" cy="350895"/>
          </a:xfrm>
          <a:prstGeom prst="rect">
            <a:avLst/>
          </a:prstGeom>
          <a:solidFill>
            <a:srgbClr val="5857B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SDK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99A707B-710A-0040-B5FA-B33B92F0FF9B}"/>
              </a:ext>
            </a:extLst>
          </p:cNvPr>
          <p:cNvSpPr/>
          <p:nvPr/>
        </p:nvSpPr>
        <p:spPr>
          <a:xfrm>
            <a:off x="7748537" y="6811018"/>
            <a:ext cx="1658505" cy="350895"/>
          </a:xfrm>
          <a:prstGeom prst="rect">
            <a:avLst/>
          </a:prstGeom>
          <a:solidFill>
            <a:srgbClr val="5857B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SDK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C3612D-6EBF-AF40-A285-EC0EF7384F74}"/>
              </a:ext>
            </a:extLst>
          </p:cNvPr>
          <p:cNvCxnSpPr>
            <a:cxnSpLocks/>
          </p:cNvCxnSpPr>
          <p:nvPr/>
        </p:nvCxnSpPr>
        <p:spPr>
          <a:xfrm>
            <a:off x="6209331" y="1131038"/>
            <a:ext cx="2257" cy="567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75B146B-151B-B34C-9D3A-B9ED84047918}"/>
              </a:ext>
            </a:extLst>
          </p:cNvPr>
          <p:cNvSpPr txBox="1"/>
          <p:nvPr/>
        </p:nvSpPr>
        <p:spPr>
          <a:xfrm>
            <a:off x="6289118" y="944029"/>
            <a:ext cx="1353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Submit Process</a:t>
            </a:r>
          </a:p>
          <a:p>
            <a:r>
              <a:rPr lang="en-US" sz="1400" dirty="0">
                <a:latin typeface="Titillium Web" pitchFamily="2" charset="77"/>
              </a:rPr>
              <a:t>Specification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71514857-E497-D94D-9F12-E6AF3BC55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12" y="812743"/>
            <a:ext cx="864687" cy="432344"/>
          </a:xfrm>
          <a:prstGeom prst="rect">
            <a:avLst/>
          </a:prstGeom>
        </p:spPr>
      </p:pic>
      <p:sp>
        <p:nvSpPr>
          <p:cNvPr id="138" name="Oval 137">
            <a:extLst>
              <a:ext uri="{FF2B5EF4-FFF2-40B4-BE49-F238E27FC236}">
                <a16:creationId xmlns:a16="http://schemas.microsoft.com/office/drawing/2014/main" id="{D271AE69-22DA-5C48-BDD5-2F33BE50D953}"/>
              </a:ext>
            </a:extLst>
          </p:cNvPr>
          <p:cNvSpPr/>
          <p:nvPr/>
        </p:nvSpPr>
        <p:spPr>
          <a:xfrm>
            <a:off x="5253712" y="2922972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1B5CF35-F494-C14C-AF58-9BC8A9A597E6}"/>
              </a:ext>
            </a:extLst>
          </p:cNvPr>
          <p:cNvSpPr txBox="1"/>
          <p:nvPr/>
        </p:nvSpPr>
        <p:spPr>
          <a:xfrm>
            <a:off x="5476718" y="2898257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F5D6EAD-F296-7943-BDDD-A482C7C0CAD3}"/>
              </a:ext>
            </a:extLst>
          </p:cNvPr>
          <p:cNvSpPr txBox="1"/>
          <p:nvPr/>
        </p:nvSpPr>
        <p:spPr>
          <a:xfrm>
            <a:off x="5018661" y="1225398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tillium Web" pitchFamily="2" charset="77"/>
              </a:rPr>
              <a:t>Runtime Key D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DBA26E7-18E2-9D48-B270-667C2FCA13C5}"/>
              </a:ext>
            </a:extLst>
          </p:cNvPr>
          <p:cNvCxnSpPr>
            <a:cxnSpLocks/>
          </p:cNvCxnSpPr>
          <p:nvPr/>
        </p:nvCxnSpPr>
        <p:spPr>
          <a:xfrm flipH="1" flipV="1">
            <a:off x="4879198" y="4255141"/>
            <a:ext cx="7681" cy="1842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A307BBA-3097-C845-9220-9CBD88F7765E}"/>
              </a:ext>
            </a:extLst>
          </p:cNvPr>
          <p:cNvCxnSpPr>
            <a:cxnSpLocks/>
          </p:cNvCxnSpPr>
          <p:nvPr/>
        </p:nvCxnSpPr>
        <p:spPr>
          <a:xfrm flipV="1">
            <a:off x="5548611" y="4275165"/>
            <a:ext cx="0" cy="1825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21B4CAB-9BA8-BC4B-87C2-FE2690552B25}"/>
              </a:ext>
            </a:extLst>
          </p:cNvPr>
          <p:cNvCxnSpPr>
            <a:cxnSpLocks/>
          </p:cNvCxnSpPr>
          <p:nvPr/>
        </p:nvCxnSpPr>
        <p:spPr>
          <a:xfrm flipH="1" flipV="1">
            <a:off x="7791039" y="4288934"/>
            <a:ext cx="9691" cy="1808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5" name="Picture 4" descr="Abonnemang och avtal – Allente">
            <a:extLst>
              <a:ext uri="{FF2B5EF4-FFF2-40B4-BE49-F238E27FC236}">
                <a16:creationId xmlns:a16="http://schemas.microsoft.com/office/drawing/2014/main" id="{8B2CB13B-679E-EF40-9E07-025DEFC77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27" y="110916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77170CD5-A561-8C4D-9827-3B47B839CB2B}"/>
              </a:ext>
            </a:extLst>
          </p:cNvPr>
          <p:cNvSpPr txBox="1"/>
          <p:nvPr/>
        </p:nvSpPr>
        <p:spPr>
          <a:xfrm>
            <a:off x="6492482" y="195442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tillium Web" pitchFamily="2" charset="77"/>
              </a:rPr>
              <a:t>User or Colonies Worker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4EC8493-82B4-EA43-98D6-E7D2D63891AB}"/>
              </a:ext>
            </a:extLst>
          </p:cNvPr>
          <p:cNvSpPr txBox="1"/>
          <p:nvPr/>
        </p:nvSpPr>
        <p:spPr>
          <a:xfrm>
            <a:off x="3342760" y="4424002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Assign Processes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347195-ECAF-F14F-B173-02456917829D}"/>
              </a:ext>
            </a:extLst>
          </p:cNvPr>
          <p:cNvSpPr txBox="1"/>
          <p:nvPr/>
        </p:nvSpPr>
        <p:spPr>
          <a:xfrm>
            <a:off x="7818781" y="4424002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Assign Processes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361A71C-00A7-AF4B-AEB0-3285E15424A5}"/>
              </a:ext>
            </a:extLst>
          </p:cNvPr>
          <p:cNvSpPr/>
          <p:nvPr/>
        </p:nvSpPr>
        <p:spPr>
          <a:xfrm rot="5400000">
            <a:off x="6784350" y="2957666"/>
            <a:ext cx="1286497" cy="435112"/>
          </a:xfrm>
          <a:prstGeom prst="rect">
            <a:avLst/>
          </a:prstGeom>
          <a:solidFill>
            <a:srgbClr val="728B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Job Queues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95AADBB-B17C-314D-B60A-86B35B8B8169}"/>
              </a:ext>
            </a:extLst>
          </p:cNvPr>
          <p:cNvSpPr/>
          <p:nvPr/>
        </p:nvSpPr>
        <p:spPr>
          <a:xfrm>
            <a:off x="5450808" y="3276857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A722071E-051E-184E-8CB3-D1AAF1EA475A}"/>
              </a:ext>
            </a:extLst>
          </p:cNvPr>
          <p:cNvSpPr/>
          <p:nvPr/>
        </p:nvSpPr>
        <p:spPr>
          <a:xfrm>
            <a:off x="6449314" y="3066349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ADA6C29-602A-F047-A9ED-0AA903954060}"/>
              </a:ext>
            </a:extLst>
          </p:cNvPr>
          <p:cNvSpPr/>
          <p:nvPr/>
        </p:nvSpPr>
        <p:spPr>
          <a:xfrm>
            <a:off x="6054425" y="3375038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AC700F6-3F8C-514D-B180-A72425708C31}"/>
              </a:ext>
            </a:extLst>
          </p:cNvPr>
          <p:cNvSpPr txBox="1"/>
          <p:nvPr/>
        </p:nvSpPr>
        <p:spPr>
          <a:xfrm>
            <a:off x="6291015" y="337464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B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D2572F4-66C3-664C-8BE6-CF9685A76F7D}"/>
              </a:ext>
            </a:extLst>
          </p:cNvPr>
          <p:cNvSpPr txBox="1"/>
          <p:nvPr/>
        </p:nvSpPr>
        <p:spPr>
          <a:xfrm>
            <a:off x="6679190" y="3055602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C0FE484-D2B1-C54D-BC36-ADB908F3D906}"/>
              </a:ext>
            </a:extLst>
          </p:cNvPr>
          <p:cNvSpPr txBox="1"/>
          <p:nvPr/>
        </p:nvSpPr>
        <p:spPr>
          <a:xfrm>
            <a:off x="5652976" y="327571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A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F511648-0374-BA4D-B89D-6EE2B5104095}"/>
              </a:ext>
            </a:extLst>
          </p:cNvPr>
          <p:cNvCxnSpPr>
            <a:cxnSpLocks/>
          </p:cNvCxnSpPr>
          <p:nvPr/>
        </p:nvCxnSpPr>
        <p:spPr>
          <a:xfrm>
            <a:off x="7823690" y="7768417"/>
            <a:ext cx="1772" cy="4773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0CE1F-9065-194B-8948-92FFB1A5793D}"/>
              </a:ext>
            </a:extLst>
          </p:cNvPr>
          <p:cNvSpPr txBox="1"/>
          <p:nvPr/>
        </p:nvSpPr>
        <p:spPr>
          <a:xfrm>
            <a:off x="7945837" y="7864081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Launch process</a:t>
            </a:r>
          </a:p>
          <a:p>
            <a:pPr algn="ctr"/>
            <a:endParaRPr lang="en-US" sz="1400" dirty="0">
              <a:latin typeface="Titillium Web" pitchFamily="2" charset="77"/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2B70F92-FA9B-FA4E-A5FB-D5FE723DAECD}"/>
              </a:ext>
            </a:extLst>
          </p:cNvPr>
          <p:cNvCxnSpPr>
            <a:cxnSpLocks/>
          </p:cNvCxnSpPr>
          <p:nvPr/>
        </p:nvCxnSpPr>
        <p:spPr>
          <a:xfrm>
            <a:off x="5563150" y="7774609"/>
            <a:ext cx="1772" cy="459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669DD7F-6C5B-0F4E-9EA4-74EC793AAA7F}"/>
              </a:ext>
            </a:extLst>
          </p:cNvPr>
          <p:cNvSpPr txBox="1"/>
          <p:nvPr/>
        </p:nvSpPr>
        <p:spPr>
          <a:xfrm>
            <a:off x="5688542" y="7867749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Launch process</a:t>
            </a:r>
          </a:p>
          <a:p>
            <a:pPr algn="ctr"/>
            <a:endParaRPr lang="en-US" sz="1400" dirty="0">
              <a:latin typeface="Titillium Web" pitchFamily="2" charset="77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2E479B7-D523-6843-9A12-3AA1758C9C82}"/>
              </a:ext>
            </a:extLst>
          </p:cNvPr>
          <p:cNvCxnSpPr>
            <a:cxnSpLocks/>
          </p:cNvCxnSpPr>
          <p:nvPr/>
        </p:nvCxnSpPr>
        <p:spPr>
          <a:xfrm flipV="1">
            <a:off x="3378471" y="7935365"/>
            <a:ext cx="0" cy="489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D7F76654-5EE1-584E-AC74-703C89807528}"/>
              </a:ext>
            </a:extLst>
          </p:cNvPr>
          <p:cNvSpPr txBox="1"/>
          <p:nvPr/>
        </p:nvSpPr>
        <p:spPr>
          <a:xfrm>
            <a:off x="3604436" y="8047023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Run code</a:t>
            </a:r>
          </a:p>
          <a:p>
            <a:pPr algn="ctr"/>
            <a:endParaRPr lang="en-US" sz="1400" dirty="0">
              <a:latin typeface="Titillium Web" pitchFamily="2" charset="77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94A53B3-DC9D-7B45-89CB-C02D78A93927}"/>
              </a:ext>
            </a:extLst>
          </p:cNvPr>
          <p:cNvCxnSpPr>
            <a:cxnSpLocks/>
          </p:cNvCxnSpPr>
          <p:nvPr/>
        </p:nvCxnSpPr>
        <p:spPr>
          <a:xfrm>
            <a:off x="4714403" y="7933287"/>
            <a:ext cx="1772" cy="459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366D2FF-2C08-7646-832D-11ED343BBC68}"/>
              </a:ext>
            </a:extLst>
          </p:cNvPr>
          <p:cNvCxnSpPr>
            <a:cxnSpLocks/>
          </p:cNvCxnSpPr>
          <p:nvPr/>
        </p:nvCxnSpPr>
        <p:spPr>
          <a:xfrm flipV="1">
            <a:off x="7110286" y="7774824"/>
            <a:ext cx="0" cy="4656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A66301E-EE79-9E42-9C9F-E44DCEF4223D}"/>
              </a:ext>
            </a:extLst>
          </p:cNvPr>
          <p:cNvCxnSpPr>
            <a:cxnSpLocks/>
          </p:cNvCxnSpPr>
          <p:nvPr/>
        </p:nvCxnSpPr>
        <p:spPr>
          <a:xfrm flipV="1">
            <a:off x="9354839" y="7768417"/>
            <a:ext cx="0" cy="4720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23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AB1FA6-2D55-8746-B6BE-3BD0D5EB5FCF}"/>
              </a:ext>
            </a:extLst>
          </p:cNvPr>
          <p:cNvSpPr/>
          <p:nvPr/>
        </p:nvSpPr>
        <p:spPr>
          <a:xfrm>
            <a:off x="4632048" y="2026121"/>
            <a:ext cx="3154566" cy="1915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A2AEB-12C0-5743-A8DC-AB6BEA4D764E}"/>
              </a:ext>
            </a:extLst>
          </p:cNvPr>
          <p:cNvSpPr/>
          <p:nvPr/>
        </p:nvSpPr>
        <p:spPr>
          <a:xfrm>
            <a:off x="5114636" y="2544785"/>
            <a:ext cx="1953950" cy="1162878"/>
          </a:xfrm>
          <a:prstGeom prst="ellipse">
            <a:avLst/>
          </a:prstGeom>
          <a:solidFill>
            <a:srgbClr val="EAE4C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CA1E8-69A3-7549-9DCF-8291C2E4EF0F}"/>
              </a:ext>
            </a:extLst>
          </p:cNvPr>
          <p:cNvSpPr txBox="1"/>
          <p:nvPr/>
        </p:nvSpPr>
        <p:spPr>
          <a:xfrm>
            <a:off x="3326452" y="2070305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tillium Web" pitchFamily="2" charset="77"/>
              </a:rPr>
              <a:t>Colonies</a:t>
            </a:r>
            <a:r>
              <a:rPr lang="en-US" sz="1600" dirty="0">
                <a:latin typeface="Titillium Web" pitchFamily="2" charset="77"/>
              </a:rPr>
              <a:t> </a:t>
            </a:r>
            <a:r>
              <a:rPr lang="en-US" sz="2400" dirty="0">
                <a:latin typeface="Titillium Web" pitchFamily="2" charset="77"/>
              </a:rPr>
              <a:t>Server</a:t>
            </a:r>
            <a:endParaRPr lang="en-US" sz="1600" dirty="0">
              <a:latin typeface="Titillium Web" pitchFamily="2" charset="77"/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90B8C8CC-35FD-4542-8ECD-DB6C370227D8}"/>
              </a:ext>
            </a:extLst>
          </p:cNvPr>
          <p:cNvSpPr/>
          <p:nvPr/>
        </p:nvSpPr>
        <p:spPr>
          <a:xfrm>
            <a:off x="3060965" y="4739814"/>
            <a:ext cx="6446261" cy="912728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F6FDC-2EB2-C04F-AF25-3DB23E43338B}"/>
              </a:ext>
            </a:extLst>
          </p:cNvPr>
          <p:cNvSpPr txBox="1"/>
          <p:nvPr/>
        </p:nvSpPr>
        <p:spPr>
          <a:xfrm>
            <a:off x="5719165" y="2531107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tillium Web" pitchFamily="2" charset="77"/>
              </a:rPr>
              <a:t>Colony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3177E-B0EE-5A47-9268-BEEAFEDB1AA0}"/>
              </a:ext>
            </a:extLst>
          </p:cNvPr>
          <p:cNvSpPr/>
          <p:nvPr/>
        </p:nvSpPr>
        <p:spPr>
          <a:xfrm>
            <a:off x="7632672" y="6100930"/>
            <a:ext cx="1874553" cy="1672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FBC689-27C6-A14C-8918-7EC4FB2DFCF2}"/>
              </a:ext>
            </a:extLst>
          </p:cNvPr>
          <p:cNvSpPr txBox="1"/>
          <p:nvPr/>
        </p:nvSpPr>
        <p:spPr>
          <a:xfrm>
            <a:off x="5887027" y="4927043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tillium Web" pitchFamily="2" charset="77"/>
              </a:rPr>
              <a:t>Internet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305FBA-7CD0-EA49-A63E-FC5C0AE89BE2}"/>
              </a:ext>
            </a:extLst>
          </p:cNvPr>
          <p:cNvSpPr/>
          <p:nvPr/>
        </p:nvSpPr>
        <p:spPr>
          <a:xfrm rot="5400000">
            <a:off x="6941349" y="2791576"/>
            <a:ext cx="2039323" cy="348797"/>
          </a:xfrm>
          <a:prstGeom prst="rect">
            <a:avLst/>
          </a:prstGeom>
          <a:solidFill>
            <a:srgbClr val="1E928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Runtime API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3BA69D-2BAC-6C46-8787-B4861730CBD1}"/>
              </a:ext>
            </a:extLst>
          </p:cNvPr>
          <p:cNvCxnSpPr>
            <a:cxnSpLocks/>
          </p:cNvCxnSpPr>
          <p:nvPr/>
        </p:nvCxnSpPr>
        <p:spPr>
          <a:xfrm>
            <a:off x="7823690" y="7768417"/>
            <a:ext cx="1772" cy="4773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A3654886-3EA6-FB46-BAC4-D98D65CDD890}"/>
              </a:ext>
            </a:extLst>
          </p:cNvPr>
          <p:cNvSpPr txBox="1"/>
          <p:nvPr/>
        </p:nvSpPr>
        <p:spPr>
          <a:xfrm>
            <a:off x="8359616" y="6494421"/>
            <a:ext cx="1152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Runtime Key C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06D826-98AE-854C-97FE-B39041C33FA1}"/>
              </a:ext>
            </a:extLst>
          </p:cNvPr>
          <p:cNvSpPr/>
          <p:nvPr/>
        </p:nvSpPr>
        <p:spPr>
          <a:xfrm rot="5400000">
            <a:off x="3762414" y="2766801"/>
            <a:ext cx="1995291" cy="354328"/>
          </a:xfrm>
          <a:prstGeom prst="rect">
            <a:avLst/>
          </a:prstGeom>
          <a:solidFill>
            <a:srgbClr val="1E928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Colony API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C9A3CEE-8DB3-784A-B459-1C2287598C75}"/>
              </a:ext>
            </a:extLst>
          </p:cNvPr>
          <p:cNvSpPr/>
          <p:nvPr/>
        </p:nvSpPr>
        <p:spPr>
          <a:xfrm>
            <a:off x="7642373" y="8240446"/>
            <a:ext cx="1864852" cy="570563"/>
          </a:xfrm>
          <a:prstGeom prst="rect">
            <a:avLst/>
          </a:prstGeom>
          <a:solidFill>
            <a:srgbClr val="C9146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Process</a:t>
            </a:r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131C7B9E-136D-4546-822A-5B8FFB1C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739" y="6157559"/>
            <a:ext cx="864687" cy="432344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77CD0DFC-54A1-6A4D-99F2-64689D2D383E}"/>
              </a:ext>
            </a:extLst>
          </p:cNvPr>
          <p:cNvSpPr/>
          <p:nvPr/>
        </p:nvSpPr>
        <p:spPr>
          <a:xfrm>
            <a:off x="7449393" y="5980603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7F54BAB-1C00-4E44-9BCA-17CD5CA70EC9}"/>
              </a:ext>
            </a:extLst>
          </p:cNvPr>
          <p:cNvSpPr txBox="1"/>
          <p:nvPr/>
        </p:nvSpPr>
        <p:spPr>
          <a:xfrm>
            <a:off x="7656243" y="8918505"/>
            <a:ext cx="173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tillium Web" pitchFamily="2" charset="77"/>
              </a:rPr>
              <a:t>K8s Container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E70114-EC47-514F-99FA-A086454E8086}"/>
              </a:ext>
            </a:extLst>
          </p:cNvPr>
          <p:cNvSpPr txBox="1"/>
          <p:nvPr/>
        </p:nvSpPr>
        <p:spPr>
          <a:xfrm>
            <a:off x="7589353" y="7386270"/>
            <a:ext cx="206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Colonies Worker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9281111-1CC1-4749-80EF-201D889BDE83}"/>
              </a:ext>
            </a:extLst>
          </p:cNvPr>
          <p:cNvSpPr txBox="1"/>
          <p:nvPr/>
        </p:nvSpPr>
        <p:spPr>
          <a:xfrm>
            <a:off x="7820445" y="7864081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3. Launch process</a:t>
            </a:r>
          </a:p>
          <a:p>
            <a:pPr algn="ctr"/>
            <a:endParaRPr lang="en-US" sz="1400" dirty="0">
              <a:latin typeface="Titillium Web" pitchFamily="2" charset="77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C58793-AB55-A346-A46C-4D26D0421401}"/>
              </a:ext>
            </a:extLst>
          </p:cNvPr>
          <p:cNvSpPr/>
          <p:nvPr/>
        </p:nvSpPr>
        <p:spPr>
          <a:xfrm>
            <a:off x="5381032" y="6100930"/>
            <a:ext cx="1874553" cy="1672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18D03C9-5115-E449-AC0F-1DAC752AC534}"/>
              </a:ext>
            </a:extLst>
          </p:cNvPr>
          <p:cNvCxnSpPr>
            <a:cxnSpLocks/>
          </p:cNvCxnSpPr>
          <p:nvPr/>
        </p:nvCxnSpPr>
        <p:spPr>
          <a:xfrm>
            <a:off x="5563150" y="7774609"/>
            <a:ext cx="1772" cy="459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B73F3AC-E52F-6C4E-9253-3687918252CD}"/>
              </a:ext>
            </a:extLst>
          </p:cNvPr>
          <p:cNvSpPr txBox="1"/>
          <p:nvPr/>
        </p:nvSpPr>
        <p:spPr>
          <a:xfrm>
            <a:off x="6086338" y="649442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Runtime Key 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8981C87-7DCA-4248-8E4A-705C2280B126}"/>
              </a:ext>
            </a:extLst>
          </p:cNvPr>
          <p:cNvSpPr/>
          <p:nvPr/>
        </p:nvSpPr>
        <p:spPr>
          <a:xfrm>
            <a:off x="5390733" y="8240446"/>
            <a:ext cx="1864852" cy="570563"/>
          </a:xfrm>
          <a:prstGeom prst="rect">
            <a:avLst/>
          </a:prstGeom>
          <a:solidFill>
            <a:srgbClr val="C9146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Process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8709C3EC-BFD9-1844-B0E7-BC17D50A9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93" y="6146507"/>
            <a:ext cx="864687" cy="432344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CA08A3E-24DF-7041-91B7-69A93C0238F6}"/>
              </a:ext>
            </a:extLst>
          </p:cNvPr>
          <p:cNvSpPr/>
          <p:nvPr/>
        </p:nvSpPr>
        <p:spPr>
          <a:xfrm>
            <a:off x="5197753" y="5980603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4885F5-BB6C-4941-ABA4-71C1A00EFD4D}"/>
              </a:ext>
            </a:extLst>
          </p:cNvPr>
          <p:cNvSpPr txBox="1"/>
          <p:nvPr/>
        </p:nvSpPr>
        <p:spPr>
          <a:xfrm>
            <a:off x="5404603" y="8918505"/>
            <a:ext cx="173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tillium Web" pitchFamily="2" charset="77"/>
              </a:rPr>
              <a:t>VM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989C43F-8B5A-8748-BADA-F4EC05CDC2B8}"/>
              </a:ext>
            </a:extLst>
          </p:cNvPr>
          <p:cNvSpPr txBox="1"/>
          <p:nvPr/>
        </p:nvSpPr>
        <p:spPr>
          <a:xfrm>
            <a:off x="5563150" y="7867749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3. Launch process</a:t>
            </a:r>
          </a:p>
          <a:p>
            <a:pPr algn="ctr"/>
            <a:endParaRPr lang="en-US" sz="1400" dirty="0">
              <a:latin typeface="Titillium Web" pitchFamily="2" charset="77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A4E2304-98A5-C742-A880-A9616133A2F3}"/>
              </a:ext>
            </a:extLst>
          </p:cNvPr>
          <p:cNvSpPr/>
          <p:nvPr/>
        </p:nvSpPr>
        <p:spPr>
          <a:xfrm>
            <a:off x="3128913" y="6097167"/>
            <a:ext cx="1874553" cy="2713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E845DB1-EC8D-1142-BB24-A77022681600}"/>
              </a:ext>
            </a:extLst>
          </p:cNvPr>
          <p:cNvSpPr/>
          <p:nvPr/>
        </p:nvSpPr>
        <p:spPr>
          <a:xfrm>
            <a:off x="3245473" y="6825306"/>
            <a:ext cx="1658505" cy="350895"/>
          </a:xfrm>
          <a:prstGeom prst="rect">
            <a:avLst/>
          </a:prstGeom>
          <a:solidFill>
            <a:srgbClr val="5857B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SDK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612F6B-FA25-6044-8126-38564601DBDA}"/>
              </a:ext>
            </a:extLst>
          </p:cNvPr>
          <p:cNvSpPr txBox="1"/>
          <p:nvPr/>
        </p:nvSpPr>
        <p:spPr>
          <a:xfrm>
            <a:off x="3843459" y="6488363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Runtime Key A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FC5DA2F-777D-8943-A9FA-E1C26D1F2514}"/>
              </a:ext>
            </a:extLst>
          </p:cNvPr>
          <p:cNvSpPr/>
          <p:nvPr/>
        </p:nvSpPr>
        <p:spPr>
          <a:xfrm>
            <a:off x="3231278" y="7357835"/>
            <a:ext cx="1655602" cy="570563"/>
          </a:xfrm>
          <a:prstGeom prst="rect">
            <a:avLst/>
          </a:prstGeom>
          <a:solidFill>
            <a:srgbClr val="C9146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Code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BA891155-EDA5-5940-A0D3-BBB9C65CD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073" y="6130960"/>
            <a:ext cx="864687" cy="432344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090EB774-2769-0647-9A3E-E75B615CDA3F}"/>
              </a:ext>
            </a:extLst>
          </p:cNvPr>
          <p:cNvSpPr/>
          <p:nvPr/>
        </p:nvSpPr>
        <p:spPr>
          <a:xfrm>
            <a:off x="2945634" y="5976840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AABD09A-1104-D043-A181-B289DF9ED600}"/>
              </a:ext>
            </a:extLst>
          </p:cNvPr>
          <p:cNvSpPr txBox="1"/>
          <p:nvPr/>
        </p:nvSpPr>
        <p:spPr>
          <a:xfrm>
            <a:off x="3152484" y="8914742"/>
            <a:ext cx="173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tillium Web" pitchFamily="2" charset="77"/>
              </a:rPr>
              <a:t>Android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CF5D8B96-AF4D-6141-947F-1E1CD62676D3}"/>
              </a:ext>
            </a:extLst>
          </p:cNvPr>
          <p:cNvSpPr/>
          <p:nvPr/>
        </p:nvSpPr>
        <p:spPr>
          <a:xfrm>
            <a:off x="2683724" y="5180911"/>
            <a:ext cx="2520578" cy="57056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tillium Web" pitchFamily="2" charset="77"/>
              </a:rPr>
              <a:t>Edge Network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A39B102-2535-AE4B-A25D-A3AD9BE3FDAA}"/>
              </a:ext>
            </a:extLst>
          </p:cNvPr>
          <p:cNvSpPr txBox="1"/>
          <p:nvPr/>
        </p:nvSpPr>
        <p:spPr>
          <a:xfrm>
            <a:off x="5290041" y="7411108"/>
            <a:ext cx="20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Colonies Worker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355CBFA-495B-AE4F-9EE2-91B96F6D6C27}"/>
              </a:ext>
            </a:extLst>
          </p:cNvPr>
          <p:cNvSpPr txBox="1"/>
          <p:nvPr/>
        </p:nvSpPr>
        <p:spPr>
          <a:xfrm>
            <a:off x="872981" y="8409746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Colonies Worker 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57C920A-7354-A842-9B98-43558AD34979}"/>
              </a:ext>
            </a:extLst>
          </p:cNvPr>
          <p:cNvCxnSpPr>
            <a:cxnSpLocks/>
          </p:cNvCxnSpPr>
          <p:nvPr/>
        </p:nvCxnSpPr>
        <p:spPr>
          <a:xfrm flipV="1">
            <a:off x="3378471" y="7935365"/>
            <a:ext cx="0" cy="489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9896B89-0AE2-CD4D-A0B8-F1B8DD45627C}"/>
              </a:ext>
            </a:extLst>
          </p:cNvPr>
          <p:cNvSpPr txBox="1"/>
          <p:nvPr/>
        </p:nvSpPr>
        <p:spPr>
          <a:xfrm>
            <a:off x="3479043" y="8047023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3. Run code</a:t>
            </a:r>
          </a:p>
          <a:p>
            <a:pPr algn="ctr"/>
            <a:endParaRPr lang="en-US" sz="1400" dirty="0">
              <a:latin typeface="Titillium Web" pitchFamily="2" charset="77"/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D56E1B6-234F-E04D-A9D8-A793EBE1FAF0}"/>
              </a:ext>
            </a:extLst>
          </p:cNvPr>
          <p:cNvCxnSpPr>
            <a:cxnSpLocks/>
          </p:cNvCxnSpPr>
          <p:nvPr/>
        </p:nvCxnSpPr>
        <p:spPr>
          <a:xfrm>
            <a:off x="4714403" y="7933287"/>
            <a:ext cx="1772" cy="459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37732A-5631-6244-81AE-87FF132E079F}"/>
              </a:ext>
            </a:extLst>
          </p:cNvPr>
          <p:cNvCxnSpPr>
            <a:cxnSpLocks/>
          </p:cNvCxnSpPr>
          <p:nvPr/>
        </p:nvCxnSpPr>
        <p:spPr>
          <a:xfrm flipV="1">
            <a:off x="7110286" y="7774824"/>
            <a:ext cx="0" cy="4656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9967893-C71F-F248-B685-868BE7CDD3DF}"/>
              </a:ext>
            </a:extLst>
          </p:cNvPr>
          <p:cNvCxnSpPr>
            <a:cxnSpLocks/>
          </p:cNvCxnSpPr>
          <p:nvPr/>
        </p:nvCxnSpPr>
        <p:spPr>
          <a:xfrm flipV="1">
            <a:off x="9354839" y="7768417"/>
            <a:ext cx="0" cy="4720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4DD7F99-5924-534A-8D22-B839D2268EEA}"/>
              </a:ext>
            </a:extLst>
          </p:cNvPr>
          <p:cNvSpPr/>
          <p:nvPr/>
        </p:nvSpPr>
        <p:spPr>
          <a:xfrm>
            <a:off x="4583041" y="1678960"/>
            <a:ext cx="3552369" cy="343398"/>
          </a:xfrm>
          <a:prstGeom prst="rect">
            <a:avLst/>
          </a:prstGeom>
          <a:solidFill>
            <a:srgbClr val="1974C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Process API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A0568F1-87CE-CA40-97DC-83A7F365D5EC}"/>
              </a:ext>
            </a:extLst>
          </p:cNvPr>
          <p:cNvSpPr/>
          <p:nvPr/>
        </p:nvSpPr>
        <p:spPr>
          <a:xfrm>
            <a:off x="4582895" y="3938158"/>
            <a:ext cx="3552515" cy="343398"/>
          </a:xfrm>
          <a:prstGeom prst="rect">
            <a:avLst/>
          </a:prstGeom>
          <a:solidFill>
            <a:srgbClr val="1974C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Process API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3EF1D43-D962-894E-8D6C-6A2C84DB2606}"/>
              </a:ext>
            </a:extLst>
          </p:cNvPr>
          <p:cNvSpPr/>
          <p:nvPr/>
        </p:nvSpPr>
        <p:spPr>
          <a:xfrm>
            <a:off x="5489055" y="6791709"/>
            <a:ext cx="1658505" cy="350895"/>
          </a:xfrm>
          <a:prstGeom prst="rect">
            <a:avLst/>
          </a:prstGeom>
          <a:solidFill>
            <a:srgbClr val="5857B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SDK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99A707B-710A-0040-B5FA-B33B92F0FF9B}"/>
              </a:ext>
            </a:extLst>
          </p:cNvPr>
          <p:cNvSpPr/>
          <p:nvPr/>
        </p:nvSpPr>
        <p:spPr>
          <a:xfrm>
            <a:off x="7748537" y="6811018"/>
            <a:ext cx="1658505" cy="350895"/>
          </a:xfrm>
          <a:prstGeom prst="rect">
            <a:avLst/>
          </a:prstGeom>
          <a:solidFill>
            <a:srgbClr val="5857B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SDK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C3612D-6EBF-AF40-A285-EC0EF7384F74}"/>
              </a:ext>
            </a:extLst>
          </p:cNvPr>
          <p:cNvCxnSpPr>
            <a:cxnSpLocks/>
          </p:cNvCxnSpPr>
          <p:nvPr/>
        </p:nvCxnSpPr>
        <p:spPr>
          <a:xfrm>
            <a:off x="6209331" y="1131038"/>
            <a:ext cx="2257" cy="567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75B146B-151B-B34C-9D3A-B9ED84047918}"/>
              </a:ext>
            </a:extLst>
          </p:cNvPr>
          <p:cNvSpPr txBox="1"/>
          <p:nvPr/>
        </p:nvSpPr>
        <p:spPr>
          <a:xfrm>
            <a:off x="6253115" y="944029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1. Submit Process</a:t>
            </a:r>
          </a:p>
          <a:p>
            <a:r>
              <a:rPr lang="en-US" sz="1400" dirty="0">
                <a:latin typeface="Titillium Web" pitchFamily="2" charset="77"/>
              </a:rPr>
              <a:t>Specification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71514857-E497-D94D-9F12-E6AF3BC55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212" y="812743"/>
            <a:ext cx="864687" cy="432344"/>
          </a:xfrm>
          <a:prstGeom prst="rect">
            <a:avLst/>
          </a:prstGeom>
        </p:spPr>
      </p:pic>
      <p:sp>
        <p:nvSpPr>
          <p:cNvPr id="138" name="Oval 137">
            <a:extLst>
              <a:ext uri="{FF2B5EF4-FFF2-40B4-BE49-F238E27FC236}">
                <a16:creationId xmlns:a16="http://schemas.microsoft.com/office/drawing/2014/main" id="{D271AE69-22DA-5C48-BDD5-2F33BE50D953}"/>
              </a:ext>
            </a:extLst>
          </p:cNvPr>
          <p:cNvSpPr/>
          <p:nvPr/>
        </p:nvSpPr>
        <p:spPr>
          <a:xfrm>
            <a:off x="5253712" y="2922972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1B5CF35-F494-C14C-AF58-9BC8A9A597E6}"/>
              </a:ext>
            </a:extLst>
          </p:cNvPr>
          <p:cNvSpPr txBox="1"/>
          <p:nvPr/>
        </p:nvSpPr>
        <p:spPr>
          <a:xfrm>
            <a:off x="5476718" y="2898257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F5D6EAD-F296-7943-BDDD-A482C7C0CAD3}"/>
              </a:ext>
            </a:extLst>
          </p:cNvPr>
          <p:cNvSpPr txBox="1"/>
          <p:nvPr/>
        </p:nvSpPr>
        <p:spPr>
          <a:xfrm>
            <a:off x="5018661" y="1225398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tillium Web" pitchFamily="2" charset="77"/>
              </a:rPr>
              <a:t>Runtime Key D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DBA26E7-18E2-9D48-B270-667C2FCA13C5}"/>
              </a:ext>
            </a:extLst>
          </p:cNvPr>
          <p:cNvCxnSpPr>
            <a:cxnSpLocks/>
          </p:cNvCxnSpPr>
          <p:nvPr/>
        </p:nvCxnSpPr>
        <p:spPr>
          <a:xfrm flipH="1" flipV="1">
            <a:off x="4879198" y="4255141"/>
            <a:ext cx="7681" cy="1842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A307BBA-3097-C845-9220-9CBD88F7765E}"/>
              </a:ext>
            </a:extLst>
          </p:cNvPr>
          <p:cNvCxnSpPr>
            <a:cxnSpLocks/>
          </p:cNvCxnSpPr>
          <p:nvPr/>
        </p:nvCxnSpPr>
        <p:spPr>
          <a:xfrm flipV="1">
            <a:off x="5548611" y="4275165"/>
            <a:ext cx="0" cy="1825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21B4CAB-9BA8-BC4B-87C2-FE2690552B25}"/>
              </a:ext>
            </a:extLst>
          </p:cNvPr>
          <p:cNvCxnSpPr>
            <a:cxnSpLocks/>
          </p:cNvCxnSpPr>
          <p:nvPr/>
        </p:nvCxnSpPr>
        <p:spPr>
          <a:xfrm flipH="1" flipV="1">
            <a:off x="7791039" y="4288934"/>
            <a:ext cx="9691" cy="1808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5" name="Picture 4" descr="Abonnemang och avtal – Allente">
            <a:extLst>
              <a:ext uri="{FF2B5EF4-FFF2-40B4-BE49-F238E27FC236}">
                <a16:creationId xmlns:a16="http://schemas.microsoft.com/office/drawing/2014/main" id="{8B2CB13B-679E-EF40-9E07-025DEFC77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27" y="110916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77170CD5-A561-8C4D-9827-3B47B839CB2B}"/>
              </a:ext>
            </a:extLst>
          </p:cNvPr>
          <p:cNvSpPr txBox="1"/>
          <p:nvPr/>
        </p:nvSpPr>
        <p:spPr>
          <a:xfrm>
            <a:off x="6492482" y="195442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tillium Web" pitchFamily="2" charset="77"/>
              </a:rPr>
              <a:t>User or Colonies Worker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4EC8493-82B4-EA43-98D6-E7D2D63891AB}"/>
              </a:ext>
            </a:extLst>
          </p:cNvPr>
          <p:cNvSpPr txBox="1"/>
          <p:nvPr/>
        </p:nvSpPr>
        <p:spPr>
          <a:xfrm>
            <a:off x="3190586" y="4424001"/>
            <a:ext cx="1681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2. Assign Processes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347195-ECAF-F14F-B173-02456917829D}"/>
              </a:ext>
            </a:extLst>
          </p:cNvPr>
          <p:cNvSpPr txBox="1"/>
          <p:nvPr/>
        </p:nvSpPr>
        <p:spPr>
          <a:xfrm>
            <a:off x="7813041" y="4422520"/>
            <a:ext cx="1681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2. Assign Processes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361A71C-00A7-AF4B-AEB0-3285E15424A5}"/>
              </a:ext>
            </a:extLst>
          </p:cNvPr>
          <p:cNvSpPr/>
          <p:nvPr/>
        </p:nvSpPr>
        <p:spPr>
          <a:xfrm rot="5400000">
            <a:off x="6784350" y="2957666"/>
            <a:ext cx="1286497" cy="435112"/>
          </a:xfrm>
          <a:prstGeom prst="rect">
            <a:avLst/>
          </a:prstGeom>
          <a:solidFill>
            <a:srgbClr val="728B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Job Queues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3DF5751-D5F4-714F-BD57-2931A7EBFB21}"/>
              </a:ext>
            </a:extLst>
          </p:cNvPr>
          <p:cNvSpPr/>
          <p:nvPr/>
        </p:nvSpPr>
        <p:spPr>
          <a:xfrm>
            <a:off x="5450808" y="3276857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4C49504-741F-E042-A013-6BAC53C0D184}"/>
              </a:ext>
            </a:extLst>
          </p:cNvPr>
          <p:cNvSpPr/>
          <p:nvPr/>
        </p:nvSpPr>
        <p:spPr>
          <a:xfrm>
            <a:off x="6449314" y="3066349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9B571FD-7F68-9548-9AC7-21F828C7CE86}"/>
              </a:ext>
            </a:extLst>
          </p:cNvPr>
          <p:cNvSpPr/>
          <p:nvPr/>
        </p:nvSpPr>
        <p:spPr>
          <a:xfrm>
            <a:off x="6054425" y="3375038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B715DF9-6FD1-8D46-87F6-D58231BA3F3A}"/>
              </a:ext>
            </a:extLst>
          </p:cNvPr>
          <p:cNvSpPr txBox="1"/>
          <p:nvPr/>
        </p:nvSpPr>
        <p:spPr>
          <a:xfrm>
            <a:off x="6291015" y="337464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B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92DEFB8-B669-E04A-948F-91F40E473B3C}"/>
              </a:ext>
            </a:extLst>
          </p:cNvPr>
          <p:cNvSpPr txBox="1"/>
          <p:nvPr/>
        </p:nvSpPr>
        <p:spPr>
          <a:xfrm>
            <a:off x="6679190" y="3055602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C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D8AC5B-A7D3-654B-822C-F7D73F963102}"/>
              </a:ext>
            </a:extLst>
          </p:cNvPr>
          <p:cNvSpPr txBox="1"/>
          <p:nvPr/>
        </p:nvSpPr>
        <p:spPr>
          <a:xfrm>
            <a:off x="5652976" y="327571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A</a:t>
            </a:r>
          </a:p>
        </p:txBody>
      </p:sp>
    </p:spTree>
    <p:extLst>
      <p:ext uri="{BB962C8B-B14F-4D97-AF65-F5344CB8AC3E}">
        <p14:creationId xmlns:p14="http://schemas.microsoft.com/office/powerpoint/2010/main" val="53234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AB1FA6-2D55-8746-B6BE-3BD0D5EB5FCF}"/>
              </a:ext>
            </a:extLst>
          </p:cNvPr>
          <p:cNvSpPr/>
          <p:nvPr/>
        </p:nvSpPr>
        <p:spPr>
          <a:xfrm>
            <a:off x="4632048" y="2026121"/>
            <a:ext cx="3154566" cy="1915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A2AEB-12C0-5743-A8DC-AB6BEA4D764E}"/>
              </a:ext>
            </a:extLst>
          </p:cNvPr>
          <p:cNvSpPr/>
          <p:nvPr/>
        </p:nvSpPr>
        <p:spPr>
          <a:xfrm>
            <a:off x="5114636" y="2544785"/>
            <a:ext cx="1953950" cy="1162878"/>
          </a:xfrm>
          <a:prstGeom prst="ellipse">
            <a:avLst/>
          </a:prstGeom>
          <a:solidFill>
            <a:srgbClr val="EAE4C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CA1E8-69A3-7549-9DCF-8291C2E4EF0F}"/>
              </a:ext>
            </a:extLst>
          </p:cNvPr>
          <p:cNvSpPr txBox="1"/>
          <p:nvPr/>
        </p:nvSpPr>
        <p:spPr>
          <a:xfrm>
            <a:off x="3326452" y="2070305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tillium Web" pitchFamily="2" charset="77"/>
              </a:rPr>
              <a:t>Colonies</a:t>
            </a:r>
            <a:r>
              <a:rPr lang="en-US" sz="1600" dirty="0">
                <a:latin typeface="Titillium Web" pitchFamily="2" charset="77"/>
              </a:rPr>
              <a:t> </a:t>
            </a:r>
            <a:r>
              <a:rPr lang="en-US" sz="2400" dirty="0">
                <a:latin typeface="Titillium Web" pitchFamily="2" charset="77"/>
              </a:rPr>
              <a:t>Server</a:t>
            </a:r>
            <a:endParaRPr lang="en-US" sz="1600" dirty="0">
              <a:latin typeface="Titillium Web" pitchFamily="2" charset="77"/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90B8C8CC-35FD-4542-8ECD-DB6C370227D8}"/>
              </a:ext>
            </a:extLst>
          </p:cNvPr>
          <p:cNvSpPr/>
          <p:nvPr/>
        </p:nvSpPr>
        <p:spPr>
          <a:xfrm>
            <a:off x="3060965" y="4739814"/>
            <a:ext cx="6446261" cy="912728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F6FDC-2EB2-C04F-AF25-3DB23E43338B}"/>
              </a:ext>
            </a:extLst>
          </p:cNvPr>
          <p:cNvSpPr txBox="1"/>
          <p:nvPr/>
        </p:nvSpPr>
        <p:spPr>
          <a:xfrm>
            <a:off x="5631532" y="2607189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tillium Web" pitchFamily="2" charset="77"/>
              </a:rPr>
              <a:t>Colony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5BF78C-469F-834A-9C2B-982A7649B0CC}"/>
              </a:ext>
            </a:extLst>
          </p:cNvPr>
          <p:cNvSpPr/>
          <p:nvPr/>
        </p:nvSpPr>
        <p:spPr>
          <a:xfrm>
            <a:off x="5450808" y="3276857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2641A6-EAAE-CB4D-80B9-F2A4DD4D6A6D}"/>
              </a:ext>
            </a:extLst>
          </p:cNvPr>
          <p:cNvSpPr/>
          <p:nvPr/>
        </p:nvSpPr>
        <p:spPr>
          <a:xfrm>
            <a:off x="6449314" y="3066349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DAEC7B-A898-3C44-83D4-1B3C447FBA82}"/>
              </a:ext>
            </a:extLst>
          </p:cNvPr>
          <p:cNvSpPr/>
          <p:nvPr/>
        </p:nvSpPr>
        <p:spPr>
          <a:xfrm>
            <a:off x="6054425" y="3375038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3177E-B0EE-5A47-9268-BEEAFEDB1AA0}"/>
              </a:ext>
            </a:extLst>
          </p:cNvPr>
          <p:cNvSpPr/>
          <p:nvPr/>
        </p:nvSpPr>
        <p:spPr>
          <a:xfrm>
            <a:off x="7632672" y="6100930"/>
            <a:ext cx="1874553" cy="27100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FBC689-27C6-A14C-8918-7EC4FB2DFCF2}"/>
              </a:ext>
            </a:extLst>
          </p:cNvPr>
          <p:cNvSpPr txBox="1"/>
          <p:nvPr/>
        </p:nvSpPr>
        <p:spPr>
          <a:xfrm>
            <a:off x="6459035" y="4943894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tillium Web" pitchFamily="2" charset="77"/>
              </a:rPr>
              <a:t>Internet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305FBA-7CD0-EA49-A63E-FC5C0AE89BE2}"/>
              </a:ext>
            </a:extLst>
          </p:cNvPr>
          <p:cNvSpPr/>
          <p:nvPr/>
        </p:nvSpPr>
        <p:spPr>
          <a:xfrm rot="5400000">
            <a:off x="6941349" y="2791576"/>
            <a:ext cx="2039323" cy="348797"/>
          </a:xfrm>
          <a:prstGeom prst="rect">
            <a:avLst/>
          </a:prstGeom>
          <a:solidFill>
            <a:srgbClr val="1E928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Runtime API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0E7FAC-DF65-4749-9B79-CA5831137AB3}"/>
              </a:ext>
            </a:extLst>
          </p:cNvPr>
          <p:cNvSpPr txBox="1"/>
          <p:nvPr/>
        </p:nvSpPr>
        <p:spPr>
          <a:xfrm>
            <a:off x="8738278" y="2847564"/>
            <a:ext cx="1938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Add Colony Runtime(s)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5ADF7B-3789-2B4E-86C3-33C16673CFEC}"/>
              </a:ext>
            </a:extLst>
          </p:cNvPr>
          <p:cNvCxnSpPr>
            <a:cxnSpLocks/>
          </p:cNvCxnSpPr>
          <p:nvPr/>
        </p:nvCxnSpPr>
        <p:spPr>
          <a:xfrm flipH="1">
            <a:off x="8135411" y="3000092"/>
            <a:ext cx="5862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Abonnemang och avtal – Allente">
            <a:extLst>
              <a:ext uri="{FF2B5EF4-FFF2-40B4-BE49-F238E27FC236}">
                <a16:creationId xmlns:a16="http://schemas.microsoft.com/office/drawing/2014/main" id="{4BA97944-D15C-2448-B281-E00CC5E5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707" y="2037348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858A47D-EE76-9E48-9DCE-969DDF70056B}"/>
              </a:ext>
            </a:extLst>
          </p:cNvPr>
          <p:cNvSpPr txBox="1"/>
          <p:nvPr/>
        </p:nvSpPr>
        <p:spPr>
          <a:xfrm>
            <a:off x="8680360" y="1670861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tillium Web" pitchFamily="2" charset="77"/>
              </a:rPr>
              <a:t>Colony Owner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47EF24-5728-7549-9E17-5C25641AAB27}"/>
              </a:ext>
            </a:extLst>
          </p:cNvPr>
          <p:cNvSpPr txBox="1"/>
          <p:nvPr/>
        </p:nvSpPr>
        <p:spPr>
          <a:xfrm>
            <a:off x="9845137" y="2396538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tillium Web" pitchFamily="2" charset="77"/>
              </a:rPr>
              <a:t>Colony Key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3654886-3EA6-FB46-BAC4-D98D65CDD890}"/>
              </a:ext>
            </a:extLst>
          </p:cNvPr>
          <p:cNvSpPr txBox="1"/>
          <p:nvPr/>
        </p:nvSpPr>
        <p:spPr>
          <a:xfrm>
            <a:off x="8359616" y="6494421"/>
            <a:ext cx="1152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Runtime Key C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06D826-98AE-854C-97FE-B39041C33FA1}"/>
              </a:ext>
            </a:extLst>
          </p:cNvPr>
          <p:cNvSpPr/>
          <p:nvPr/>
        </p:nvSpPr>
        <p:spPr>
          <a:xfrm rot="5400000">
            <a:off x="3762414" y="2766801"/>
            <a:ext cx="1995291" cy="354328"/>
          </a:xfrm>
          <a:prstGeom prst="rect">
            <a:avLst/>
          </a:prstGeom>
          <a:solidFill>
            <a:srgbClr val="1E928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Colony API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BA8C383-3B9D-8142-960F-ABB7B63D01FA}"/>
              </a:ext>
            </a:extLst>
          </p:cNvPr>
          <p:cNvSpPr txBox="1"/>
          <p:nvPr/>
        </p:nvSpPr>
        <p:spPr>
          <a:xfrm>
            <a:off x="2584549" y="2849857"/>
            <a:ext cx="1370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Register Colony</a:t>
            </a:r>
          </a:p>
        </p:txBody>
      </p:sp>
      <p:pic>
        <p:nvPicPr>
          <p:cNvPr id="148" name="Picture 4" descr="Abonnemang och avtal – Allente">
            <a:extLst>
              <a:ext uri="{FF2B5EF4-FFF2-40B4-BE49-F238E27FC236}">
                <a16:creationId xmlns:a16="http://schemas.microsoft.com/office/drawing/2014/main" id="{9AA96AFB-18D1-1840-943A-DDF9F109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501" y="2039641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8F0C09B7-FD54-9E40-B791-804A67442BFE}"/>
              </a:ext>
            </a:extLst>
          </p:cNvPr>
          <p:cNvSpPr txBox="1"/>
          <p:nvPr/>
        </p:nvSpPr>
        <p:spPr>
          <a:xfrm>
            <a:off x="2339700" y="1665012"/>
            <a:ext cx="154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tillium Web" pitchFamily="2" charset="77"/>
              </a:rPr>
              <a:t>Server Owner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E6B3561-47CE-274E-AC47-A33B55971A07}"/>
              </a:ext>
            </a:extLst>
          </p:cNvPr>
          <p:cNvSpPr txBox="1"/>
          <p:nvPr/>
        </p:nvSpPr>
        <p:spPr>
          <a:xfrm>
            <a:off x="1704900" y="2411113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tillium Web" pitchFamily="2" charset="77"/>
              </a:rPr>
              <a:t>Server Key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03B3764-C936-9740-8294-7C4B44262B0B}"/>
              </a:ext>
            </a:extLst>
          </p:cNvPr>
          <p:cNvCxnSpPr>
            <a:cxnSpLocks/>
          </p:cNvCxnSpPr>
          <p:nvPr/>
        </p:nvCxnSpPr>
        <p:spPr>
          <a:xfrm>
            <a:off x="3996901" y="2991837"/>
            <a:ext cx="593314" cy="4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5EA2FEE1-2706-5848-AE6A-D527B001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92" y="2028642"/>
            <a:ext cx="864687" cy="432344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FEA84F8A-A3EC-4C4B-A88F-CB523453243F}"/>
              </a:ext>
            </a:extLst>
          </p:cNvPr>
          <p:cNvSpPr txBox="1"/>
          <p:nvPr/>
        </p:nvSpPr>
        <p:spPr>
          <a:xfrm>
            <a:off x="8720508" y="3195247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Approve Colony Runtime(s) 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79CC9E9-E5D6-4E48-80B7-D809AEE7B167}"/>
              </a:ext>
            </a:extLst>
          </p:cNvPr>
          <p:cNvCxnSpPr>
            <a:cxnSpLocks/>
          </p:cNvCxnSpPr>
          <p:nvPr/>
        </p:nvCxnSpPr>
        <p:spPr>
          <a:xfrm flipH="1">
            <a:off x="8125766" y="3360837"/>
            <a:ext cx="5862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6" name="Picture 1055">
            <a:extLst>
              <a:ext uri="{FF2B5EF4-FFF2-40B4-BE49-F238E27FC236}">
                <a16:creationId xmlns:a16="http://schemas.microsoft.com/office/drawing/2014/main" id="{F3409FE6-2865-C44A-AF72-A96A2F14B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855812" y="1987766"/>
            <a:ext cx="813985" cy="450001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77CD0DFC-54A1-6A4D-99F2-64689D2D383E}"/>
              </a:ext>
            </a:extLst>
          </p:cNvPr>
          <p:cNvSpPr/>
          <p:nvPr/>
        </p:nvSpPr>
        <p:spPr>
          <a:xfrm>
            <a:off x="7449393" y="5980603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7F54BAB-1C00-4E44-9BCA-17CD5CA70EC9}"/>
              </a:ext>
            </a:extLst>
          </p:cNvPr>
          <p:cNvSpPr txBox="1"/>
          <p:nvPr/>
        </p:nvSpPr>
        <p:spPr>
          <a:xfrm>
            <a:off x="7656243" y="8918505"/>
            <a:ext cx="173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tillium Web" pitchFamily="2" charset="77"/>
              </a:rPr>
              <a:t>K8s Container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E70114-EC47-514F-99FA-A086454E8086}"/>
              </a:ext>
            </a:extLst>
          </p:cNvPr>
          <p:cNvSpPr txBox="1"/>
          <p:nvPr/>
        </p:nvSpPr>
        <p:spPr>
          <a:xfrm>
            <a:off x="7544782" y="8397653"/>
            <a:ext cx="206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Colonies Worker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C58793-AB55-A346-A46C-4D26D0421401}"/>
              </a:ext>
            </a:extLst>
          </p:cNvPr>
          <p:cNvSpPr/>
          <p:nvPr/>
        </p:nvSpPr>
        <p:spPr>
          <a:xfrm>
            <a:off x="5381032" y="6100930"/>
            <a:ext cx="1874553" cy="27100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B73F3AC-E52F-6C4E-9253-3687918252CD}"/>
              </a:ext>
            </a:extLst>
          </p:cNvPr>
          <p:cNvSpPr txBox="1"/>
          <p:nvPr/>
        </p:nvSpPr>
        <p:spPr>
          <a:xfrm>
            <a:off x="6086338" y="649442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Runtime Key B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A08A3E-24DF-7041-91B7-69A93C0238F6}"/>
              </a:ext>
            </a:extLst>
          </p:cNvPr>
          <p:cNvSpPr/>
          <p:nvPr/>
        </p:nvSpPr>
        <p:spPr>
          <a:xfrm>
            <a:off x="5197753" y="5980603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4885F5-BB6C-4941-ABA4-71C1A00EFD4D}"/>
              </a:ext>
            </a:extLst>
          </p:cNvPr>
          <p:cNvSpPr txBox="1"/>
          <p:nvPr/>
        </p:nvSpPr>
        <p:spPr>
          <a:xfrm>
            <a:off x="5404603" y="8918505"/>
            <a:ext cx="173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tillium Web" pitchFamily="2" charset="77"/>
              </a:rPr>
              <a:t>VM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A4E2304-98A5-C742-A880-A9616133A2F3}"/>
              </a:ext>
            </a:extLst>
          </p:cNvPr>
          <p:cNvSpPr/>
          <p:nvPr/>
        </p:nvSpPr>
        <p:spPr>
          <a:xfrm>
            <a:off x="3128913" y="6097167"/>
            <a:ext cx="1874553" cy="2713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E845DB1-EC8D-1142-BB24-A77022681600}"/>
              </a:ext>
            </a:extLst>
          </p:cNvPr>
          <p:cNvSpPr/>
          <p:nvPr/>
        </p:nvSpPr>
        <p:spPr>
          <a:xfrm>
            <a:off x="3245473" y="6825306"/>
            <a:ext cx="1658505" cy="350895"/>
          </a:xfrm>
          <a:prstGeom prst="rect">
            <a:avLst/>
          </a:prstGeom>
          <a:solidFill>
            <a:srgbClr val="5857B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SDK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612F6B-FA25-6044-8126-38564601DBDA}"/>
              </a:ext>
            </a:extLst>
          </p:cNvPr>
          <p:cNvSpPr txBox="1"/>
          <p:nvPr/>
        </p:nvSpPr>
        <p:spPr>
          <a:xfrm>
            <a:off x="3843459" y="6488363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Runtime Key 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90EB774-2769-0647-9A3E-E75B615CDA3F}"/>
              </a:ext>
            </a:extLst>
          </p:cNvPr>
          <p:cNvSpPr/>
          <p:nvPr/>
        </p:nvSpPr>
        <p:spPr>
          <a:xfrm>
            <a:off x="2945634" y="5976840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AABD09A-1104-D043-A181-B289DF9ED600}"/>
              </a:ext>
            </a:extLst>
          </p:cNvPr>
          <p:cNvSpPr txBox="1"/>
          <p:nvPr/>
        </p:nvSpPr>
        <p:spPr>
          <a:xfrm>
            <a:off x="3152484" y="8914742"/>
            <a:ext cx="173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tillium Web" pitchFamily="2" charset="77"/>
              </a:rPr>
              <a:t>Android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A39B102-2535-AE4B-A25D-A3AD9BE3FDAA}"/>
              </a:ext>
            </a:extLst>
          </p:cNvPr>
          <p:cNvSpPr txBox="1"/>
          <p:nvPr/>
        </p:nvSpPr>
        <p:spPr>
          <a:xfrm>
            <a:off x="5275110" y="8409746"/>
            <a:ext cx="20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Colonies Worker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355CBFA-495B-AE4F-9EE2-91B96F6D6C27}"/>
              </a:ext>
            </a:extLst>
          </p:cNvPr>
          <p:cNvSpPr txBox="1"/>
          <p:nvPr/>
        </p:nvSpPr>
        <p:spPr>
          <a:xfrm>
            <a:off x="872981" y="8409746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Colonies Worker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4DD7F99-5924-534A-8D22-B839D2268EEA}"/>
              </a:ext>
            </a:extLst>
          </p:cNvPr>
          <p:cNvSpPr/>
          <p:nvPr/>
        </p:nvSpPr>
        <p:spPr>
          <a:xfrm>
            <a:off x="4583041" y="1678960"/>
            <a:ext cx="3552369" cy="343398"/>
          </a:xfrm>
          <a:prstGeom prst="rect">
            <a:avLst/>
          </a:prstGeom>
          <a:solidFill>
            <a:srgbClr val="1974C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Process API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3EF1D43-D962-894E-8D6C-6A2C84DB2606}"/>
              </a:ext>
            </a:extLst>
          </p:cNvPr>
          <p:cNvSpPr/>
          <p:nvPr/>
        </p:nvSpPr>
        <p:spPr>
          <a:xfrm>
            <a:off x="5489055" y="6791709"/>
            <a:ext cx="1658505" cy="350895"/>
          </a:xfrm>
          <a:prstGeom prst="rect">
            <a:avLst/>
          </a:prstGeom>
          <a:solidFill>
            <a:srgbClr val="5857B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SDK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99A707B-710A-0040-B5FA-B33B92F0FF9B}"/>
              </a:ext>
            </a:extLst>
          </p:cNvPr>
          <p:cNvSpPr/>
          <p:nvPr/>
        </p:nvSpPr>
        <p:spPr>
          <a:xfrm>
            <a:off x="7748537" y="6811018"/>
            <a:ext cx="1658505" cy="350895"/>
          </a:xfrm>
          <a:prstGeom prst="rect">
            <a:avLst/>
          </a:prstGeom>
          <a:solidFill>
            <a:srgbClr val="5857B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SDK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8A385A3-C65A-B549-9C90-A4BABD96AF5F}"/>
              </a:ext>
            </a:extLst>
          </p:cNvPr>
          <p:cNvSpPr txBox="1"/>
          <p:nvPr/>
        </p:nvSpPr>
        <p:spPr>
          <a:xfrm>
            <a:off x="6291015" y="337464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B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61121EA-12C0-7648-B2E3-AD37CEAD21BD}"/>
              </a:ext>
            </a:extLst>
          </p:cNvPr>
          <p:cNvSpPr txBox="1"/>
          <p:nvPr/>
        </p:nvSpPr>
        <p:spPr>
          <a:xfrm>
            <a:off x="6679190" y="3055602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C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FF1ADE7-6310-AA45-8130-A38C01AE6ECD}"/>
              </a:ext>
            </a:extLst>
          </p:cNvPr>
          <p:cNvSpPr txBox="1"/>
          <p:nvPr/>
        </p:nvSpPr>
        <p:spPr>
          <a:xfrm>
            <a:off x="5652976" y="327571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8EFEE8-7E4B-4142-8C47-CE881D5424D0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3951260" y="3486455"/>
            <a:ext cx="1538848" cy="2838513"/>
          </a:xfrm>
          <a:prstGeom prst="line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7F4C264-3F9E-0248-868D-79E657ED7E9D}"/>
              </a:ext>
            </a:extLst>
          </p:cNvPr>
          <p:cNvCxnSpPr>
            <a:cxnSpLocks/>
            <a:endCxn id="18" idx="4"/>
          </p:cNvCxnSpPr>
          <p:nvPr/>
        </p:nvCxnSpPr>
        <p:spPr>
          <a:xfrm flipH="1" flipV="1">
            <a:off x="6188604" y="3620597"/>
            <a:ext cx="95799" cy="2750152"/>
          </a:xfrm>
          <a:prstGeom prst="line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A0568F1-87CE-CA40-97DC-83A7F365D5EC}"/>
              </a:ext>
            </a:extLst>
          </p:cNvPr>
          <p:cNvSpPr/>
          <p:nvPr/>
        </p:nvSpPr>
        <p:spPr>
          <a:xfrm>
            <a:off x="4582895" y="3938158"/>
            <a:ext cx="3552515" cy="343398"/>
          </a:xfrm>
          <a:prstGeom prst="rect">
            <a:avLst/>
          </a:prstGeom>
          <a:solidFill>
            <a:srgbClr val="1974C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Process API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BB1269E-CCF2-CB40-AAC4-9D0DB777423C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6678371" y="3275947"/>
            <a:ext cx="1835187" cy="3049021"/>
          </a:xfrm>
          <a:prstGeom prst="line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Picture 205">
            <a:extLst>
              <a:ext uri="{FF2B5EF4-FFF2-40B4-BE49-F238E27FC236}">
                <a16:creationId xmlns:a16="http://schemas.microsoft.com/office/drawing/2014/main" id="{131C7B9E-136D-4546-822A-5B8FFB1C9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739" y="6157559"/>
            <a:ext cx="864687" cy="43234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709C3EC-BFD9-1844-B0E7-BC17D50A9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793" y="6146507"/>
            <a:ext cx="864687" cy="43234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A891155-EDA5-5940-A0D3-BBB9C65CD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073" y="6130960"/>
            <a:ext cx="864687" cy="432344"/>
          </a:xfrm>
          <a:prstGeom prst="rect">
            <a:avLst/>
          </a:prstGeom>
        </p:spPr>
      </p:pic>
      <p:sp>
        <p:nvSpPr>
          <p:cNvPr id="116" name="Cloud 115">
            <a:extLst>
              <a:ext uri="{FF2B5EF4-FFF2-40B4-BE49-F238E27FC236}">
                <a16:creationId xmlns:a16="http://schemas.microsoft.com/office/drawing/2014/main" id="{5A5E3B09-22E9-1049-BB00-CA1CA8A78E28}"/>
              </a:ext>
            </a:extLst>
          </p:cNvPr>
          <p:cNvSpPr/>
          <p:nvPr/>
        </p:nvSpPr>
        <p:spPr>
          <a:xfrm>
            <a:off x="2683724" y="5180911"/>
            <a:ext cx="2520578" cy="57056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tillium Web" pitchFamily="2" charset="77"/>
              </a:rPr>
              <a:t>Edge Network</a:t>
            </a:r>
          </a:p>
        </p:txBody>
      </p:sp>
    </p:spTree>
    <p:extLst>
      <p:ext uri="{BB962C8B-B14F-4D97-AF65-F5344CB8AC3E}">
        <p14:creationId xmlns:p14="http://schemas.microsoft.com/office/powerpoint/2010/main" val="334543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Diagram&#10;&#10;Description automatically generated">
            <a:extLst>
              <a:ext uri="{FF2B5EF4-FFF2-40B4-BE49-F238E27FC236}">
                <a16:creationId xmlns:a16="http://schemas.microsoft.com/office/drawing/2014/main" id="{E8C0F370-2C81-C041-B1CE-2F1A62D44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666" y="3685218"/>
            <a:ext cx="1540933" cy="1725027"/>
          </a:xfrm>
          <a:prstGeom prst="rect">
            <a:avLst/>
          </a:prstGeom>
        </p:spPr>
      </p:pic>
      <p:pic>
        <p:nvPicPr>
          <p:cNvPr id="38" name="Picture 37" descr="Diagram&#10;&#10;Description automatically generated">
            <a:extLst>
              <a:ext uri="{FF2B5EF4-FFF2-40B4-BE49-F238E27FC236}">
                <a16:creationId xmlns:a16="http://schemas.microsoft.com/office/drawing/2014/main" id="{23BD2D34-F04B-7C4F-B0C1-554166361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548" y="5612294"/>
            <a:ext cx="1326805" cy="1485318"/>
          </a:xfrm>
          <a:prstGeom prst="rect">
            <a:avLst/>
          </a:prstGeom>
        </p:spPr>
      </p:pic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B868A02C-EE82-894B-A2EC-8C0C1E1F4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56" y="6751149"/>
            <a:ext cx="1218397" cy="1363959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1128B493-36B6-974C-9E49-0BCF1D7EEE0F}"/>
              </a:ext>
            </a:extLst>
          </p:cNvPr>
          <p:cNvSpPr/>
          <p:nvPr/>
        </p:nvSpPr>
        <p:spPr>
          <a:xfrm rot="5400000">
            <a:off x="847783" y="3669249"/>
            <a:ext cx="4114802" cy="3552939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latin typeface="Titillium Web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935CA-AB67-124D-859B-9EBBFBBD4971}"/>
              </a:ext>
            </a:extLst>
          </p:cNvPr>
          <p:cNvSpPr txBox="1"/>
          <p:nvPr/>
        </p:nvSpPr>
        <p:spPr>
          <a:xfrm>
            <a:off x="3018712" y="553485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Launch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B70851-39B0-ED43-AD05-D76BC488FC0C}"/>
              </a:ext>
            </a:extLst>
          </p:cNvPr>
          <p:cNvSpPr/>
          <p:nvPr/>
        </p:nvSpPr>
        <p:spPr>
          <a:xfrm>
            <a:off x="1821803" y="5982319"/>
            <a:ext cx="2166762" cy="998034"/>
          </a:xfrm>
          <a:prstGeom prst="ellipse">
            <a:avLst/>
          </a:prstGeom>
          <a:solidFill>
            <a:srgbClr val="1E9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latin typeface="Titillium Web" pitchFamily="2" charset="77"/>
              </a:rPr>
              <a:t>Colonies Worker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549A5E-B174-5540-8E3C-89E7E5B706DB}"/>
              </a:ext>
            </a:extLst>
          </p:cNvPr>
          <p:cNvSpPr/>
          <p:nvPr/>
        </p:nvSpPr>
        <p:spPr>
          <a:xfrm>
            <a:off x="1821803" y="4461518"/>
            <a:ext cx="2166762" cy="998034"/>
          </a:xfrm>
          <a:prstGeom prst="ellipse">
            <a:avLst/>
          </a:prstGeom>
          <a:solidFill>
            <a:srgbClr val="C91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latin typeface="Titillium Web" pitchFamily="2" charset="77"/>
              </a:rPr>
              <a:t>Workload </a:t>
            </a:r>
          </a:p>
          <a:p>
            <a:pPr algn="ctr"/>
            <a:r>
              <a:rPr lang="en-SE" dirty="0">
                <a:latin typeface="Titillium Web" pitchFamily="2" charset="77"/>
              </a:rPr>
              <a:t>process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57607A-2774-684E-8A0B-D4420EE861AD}"/>
              </a:ext>
            </a:extLst>
          </p:cNvPr>
          <p:cNvCxnSpPr/>
          <p:nvPr/>
        </p:nvCxnSpPr>
        <p:spPr>
          <a:xfrm flipV="1">
            <a:off x="2905184" y="5459552"/>
            <a:ext cx="0" cy="52276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D2C3E0-7D9F-7747-A968-E26D4392889C}"/>
              </a:ext>
            </a:extLst>
          </p:cNvPr>
          <p:cNvSpPr txBox="1"/>
          <p:nvPr/>
        </p:nvSpPr>
        <p:spPr>
          <a:xfrm>
            <a:off x="2186621" y="3830175"/>
            <a:ext cx="143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>
                <a:latin typeface="Titillium Web" pitchFamily="2" charset="77"/>
              </a:rPr>
              <a:t>Container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89B49-F63E-B146-922B-581844BCE5A4}"/>
              </a:ext>
            </a:extLst>
          </p:cNvPr>
          <p:cNvSpPr txBox="1"/>
          <p:nvPr/>
        </p:nvSpPr>
        <p:spPr>
          <a:xfrm>
            <a:off x="2756367" y="2720846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4000" dirty="0">
                <a:latin typeface="Titillium Web" pitchFamily="2" charset="77"/>
              </a:rPr>
              <a:t>K8s Pod</a:t>
            </a:r>
            <a:endParaRPr lang="en-SE" sz="2800" dirty="0">
              <a:latin typeface="Titillium Web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E7855E-397C-654E-BB4F-C2A4DDC5DC68}"/>
              </a:ext>
            </a:extLst>
          </p:cNvPr>
          <p:cNvSpPr/>
          <p:nvPr/>
        </p:nvSpPr>
        <p:spPr>
          <a:xfrm>
            <a:off x="8796454" y="4089759"/>
            <a:ext cx="1884556" cy="2739585"/>
          </a:xfrm>
          <a:prstGeom prst="rect">
            <a:avLst/>
          </a:prstGeom>
          <a:solidFill>
            <a:srgbClr val="1E9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3200" dirty="0">
                <a:latin typeface="Titillium Web" pitchFamily="2" charset="77"/>
              </a:rPr>
              <a:t>Colonies</a:t>
            </a:r>
          </a:p>
          <a:p>
            <a:pPr algn="ctr"/>
            <a:r>
              <a:rPr lang="en-SE" sz="3200" dirty="0">
                <a:latin typeface="Titillium Web" pitchFamily="2" charset="77"/>
              </a:rPr>
              <a:t>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103BB45-DFAF-B14C-AACF-A9F137A4F593}"/>
              </a:ext>
            </a:extLst>
          </p:cNvPr>
          <p:cNvSpPr/>
          <p:nvPr/>
        </p:nvSpPr>
        <p:spPr>
          <a:xfrm>
            <a:off x="711820" y="2585431"/>
            <a:ext cx="6108324" cy="5731726"/>
          </a:xfrm>
          <a:prstGeom prst="ellipse">
            <a:avLst/>
          </a:prstGeom>
          <a:noFill/>
          <a:ln w="73025">
            <a:solidFill>
              <a:srgbClr val="526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latin typeface="Titillium Web" pitchFamily="2" charset="77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BFFB6C3-6090-3547-8BA2-700B97F8A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153" y="998568"/>
            <a:ext cx="2760133" cy="2691491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8DEB59A0-19E8-E440-BCE8-B21C106B1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51" y="7267264"/>
            <a:ext cx="1794686" cy="175005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180050-4EFE-264F-913F-D0B3BA9E1BF4}"/>
              </a:ext>
            </a:extLst>
          </p:cNvPr>
          <p:cNvCxnSpPr>
            <a:cxnSpLocks/>
          </p:cNvCxnSpPr>
          <p:nvPr/>
        </p:nvCxnSpPr>
        <p:spPr>
          <a:xfrm>
            <a:off x="6891156" y="5388521"/>
            <a:ext cx="1905298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0BE387-0DF3-0745-BAC9-4E87F763C164}"/>
              </a:ext>
            </a:extLst>
          </p:cNvPr>
          <p:cNvSpPr txBox="1"/>
          <p:nvPr/>
        </p:nvSpPr>
        <p:spPr>
          <a:xfrm>
            <a:off x="6891156" y="4899391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Assign processes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B33AC9-6DB2-1145-93E6-B7B01B9299B9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459594" y="6036733"/>
            <a:ext cx="1336860" cy="123053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19B151-F06F-6F4B-8527-A70F8A63107F}"/>
              </a:ext>
            </a:extLst>
          </p:cNvPr>
          <p:cNvCxnSpPr>
            <a:cxnSpLocks/>
          </p:cNvCxnSpPr>
          <p:nvPr/>
        </p:nvCxnSpPr>
        <p:spPr>
          <a:xfrm flipH="1" flipV="1">
            <a:off x="7621268" y="3580602"/>
            <a:ext cx="1185664" cy="1192653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3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19186</TotalTime>
  <Words>243</Words>
  <Application>Microsoft Macintosh PowerPoint</Application>
  <PresentationFormat>A3 Paper (297x420 mm)</PresentationFormat>
  <Paragraphs>121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Titillium Web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60</cp:revision>
  <dcterms:created xsi:type="dcterms:W3CDTF">2021-12-23T12:31:04Z</dcterms:created>
  <dcterms:modified xsi:type="dcterms:W3CDTF">2022-04-05T06:51:03Z</dcterms:modified>
</cp:coreProperties>
</file>