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21" d="100"/>
          <a:sy n="121" d="100"/>
        </p:scale>
        <p:origin x="-10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62744" y="447967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06253" y="967009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589507" y="571404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86632" y="2863929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092661" y="1109473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81146" y="171727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36777" y="148771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00013" y="1697865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43779" y="4221931"/>
            <a:ext cx="1976646" cy="5705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A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32102" y="1926872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50013" y="4221931"/>
            <a:ext cx="1976646" cy="5705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70956" y="1733273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56247" y="4225045"/>
            <a:ext cx="1976646" cy="5705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29070" y="1907463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14703" y="297698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195703" y="1234012"/>
            <a:ext cx="1915483" cy="3433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Management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>
            <a:off x="2915704" y="5741753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Submit</a:t>
            </a:r>
          </a:p>
          <a:p>
            <a:pPr algn="ctr"/>
            <a:r>
              <a:rPr lang="en-US" sz="1400" dirty="0"/>
              <a:t>Process 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37117" y="1474846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43779" y="4786820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50013" y="4786819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60100" y="4795608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</p:cNvCxnSpPr>
          <p:nvPr/>
        </p:nvCxnSpPr>
        <p:spPr>
          <a:xfrm flipV="1">
            <a:off x="3404125" y="5157628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09392" y="3305025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092661" y="3347562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>
            <a:off x="4337506" y="5781715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Get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4793440" y="5146503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>
            <a:off x="5186397" y="5730628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Attribute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5674815" y="5146503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>
            <a:off x="5990438" y="5735886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78855" y="5151761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>
            <a:off x="7388637" y="5772926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Notify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</p:cNvCxnSpPr>
          <p:nvPr/>
        </p:nvCxnSpPr>
        <p:spPr>
          <a:xfrm>
            <a:off x="7844570" y="5137714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73762" y="1278750"/>
            <a:ext cx="1718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32246" y="1431278"/>
            <a:ext cx="586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41" y="468534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058253" y="161614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Colony Owner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846A0D1-20D9-CC4E-B7F6-C6314DF0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028" y="433865"/>
            <a:ext cx="864687" cy="4323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A20E621-7B35-7744-9878-CC0DF893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10" y="4097448"/>
            <a:ext cx="864687" cy="43234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2F9A8AA-E645-8345-BE2E-BCB41D0A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86" y="4097448"/>
            <a:ext cx="864687" cy="43234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C034069-259A-AF43-BF91-2AA28C6A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4" y="4106321"/>
            <a:ext cx="864687" cy="432344"/>
          </a:xfrm>
          <a:prstGeom prst="rect">
            <a:avLst/>
          </a:prstGeom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8863732" y="800452"/>
            <a:ext cx="1338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470597" y="3863923"/>
            <a:ext cx="1565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Runtime Private Key A</a:t>
            </a:r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54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4</cp:revision>
  <dcterms:created xsi:type="dcterms:W3CDTF">2021-12-23T12:31:04Z</dcterms:created>
  <dcterms:modified xsi:type="dcterms:W3CDTF">2021-12-28T13:28:53Z</dcterms:modified>
</cp:coreProperties>
</file>