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21" d="100"/>
          <a:sy n="121" d="100"/>
        </p:scale>
        <p:origin x="-10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38DC-079E-A940-9E91-2569ED6C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3B013-6FDC-624A-8386-E371BAF6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DCD0-3D34-6B42-8686-1BECAED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66BF-36C0-C046-A2DB-B332013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0F93-D93A-1E40-A310-F54CA94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014-B6AC-2840-BD1B-2EA4C90C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336BA-980A-8C4D-9CE9-29D3EAB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FB5F-88F8-B348-B169-ABB8E7EC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737A-21C0-BC4D-8FA1-0DDA46D1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5A7A-2644-CE47-B3D0-BB74DF1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5C9D-B6C5-294C-967A-0AC3666F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568F2-2685-794B-A5AF-98A6672B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EFC1-A694-7E49-93F4-CB10375C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BABA-88D3-464E-A8F0-C9ED1E04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F852-35FA-7943-8DE8-54DE49D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ABD-AE24-5846-AF78-ADDDB8D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5987-8937-8E44-88D3-6E1899C8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53B-52B2-F04E-B5B9-E19B37D6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1001-8195-4F4F-9773-80C7A070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E9AF-B4D4-FE4F-9C74-7F60285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939-0505-7544-B5CF-0DC9294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1BD4-0CE6-644C-91E8-527206CF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6CE-7208-134A-B4F8-B9E53A7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D7E4-8F3D-164D-BC58-E6B28CC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F0DA-2410-1E48-A242-2B83D00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7C73-1A3F-9444-9FC7-39237F04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6ADF-C2A8-AE44-85CE-398CBBDE9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6DF7-A911-7B4C-83E4-9855B586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44DA-16D7-F143-8FE8-4691488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B6CD-99F5-864B-9140-ABCCCBCB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4C5B-659E-BA44-BB01-DE6A7428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2EC-3678-AE41-980B-78731DD8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E99F-7806-AE4C-B449-C34CADD2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3EA0-EA64-584A-8B2B-872A01EE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42E91-0676-F042-BF25-19D8F8EE6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5D10F-CB87-554E-B89E-5B15B103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2223C-5C0D-A643-8220-8D7EEA01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293E-EBDF-6F4A-9671-B041BB7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D0811-1741-524A-B3DD-6F1CADC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24AA-A2D3-914A-A52A-FCE1F7C4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DC893-5E05-554E-9D70-CA94323A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A682D-CC8A-D744-B083-47678042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48A1-0EFE-254F-9492-22519981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154E9-805A-914F-B42A-7A2FAB0B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28D7C-56D2-6C4A-A2E2-075F8D5E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02548-CFDB-0B40-980C-E6E1B3A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BF4-97F2-664C-96E4-8AC1FE9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7FC-6C8A-2247-B1E5-E1AFC0BF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02EB4-B951-1D49-9B45-A28D8EBC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6BA4-D4FA-FC4F-B906-1C2A9FD0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1E503-6566-1D47-9184-201FE4D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7068-2DA7-644B-AA15-81875C72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D507-D7BE-F84E-A764-19D00402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BE3E9-7D7D-BD4E-B051-CECDC6A3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CDB92-4F75-D349-A537-ABBEFC8B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8195-816E-C344-82FE-E03BDDB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991A-01EA-8F49-BA55-E261F0DE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5764-3A60-CE43-BCD3-5563A559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E5748-19FD-2548-A855-2CCBC772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0B52-35BF-EE4C-B2BB-DC502BA7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384-1DF3-6040-9712-C0630F2C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0C54-CB0F-264D-90F1-4F5EAAFC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EE48-1C6B-DF40-B6F0-395A2EEB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262744" y="447967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506253" y="967009"/>
            <a:ext cx="1933161" cy="11628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589507" y="571404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386632" y="2863929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092661" y="1109473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4981146" y="1717274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336777" y="1487714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5700013" y="1697865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443779" y="4221931"/>
            <a:ext cx="1976646" cy="570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A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432102" y="1926872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650013" y="4221931"/>
            <a:ext cx="1976646" cy="570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470956" y="1733273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6856247" y="4225045"/>
            <a:ext cx="1976646" cy="570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5929070" y="1907463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14703" y="2976986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195703" y="1234012"/>
            <a:ext cx="1915483" cy="3433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Management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>
            <a:off x="2915704" y="5741753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Launch</a:t>
            </a:r>
          </a:p>
          <a:p>
            <a:pPr algn="ctr"/>
            <a:r>
              <a:rPr lang="en-US" sz="1400" dirty="0"/>
              <a:t>Process 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86B83F-3BC0-CC46-A6A7-24B141221C08}"/>
              </a:ext>
            </a:extLst>
          </p:cNvPr>
          <p:cNvSpPr/>
          <p:nvPr/>
        </p:nvSpPr>
        <p:spPr>
          <a:xfrm>
            <a:off x="6037117" y="1474846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443779" y="4786820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650013" y="4786819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6860100" y="4795608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</p:cNvCxnSpPr>
          <p:nvPr/>
        </p:nvCxnSpPr>
        <p:spPr>
          <a:xfrm flipV="1">
            <a:off x="3404125" y="5157628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009392" y="3305025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092661" y="3347562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>
            <a:off x="4337506" y="5781715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Execute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4793440" y="5146503"/>
            <a:ext cx="0" cy="6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>
            <a:off x="5186397" y="5730628"/>
            <a:ext cx="882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Update</a:t>
            </a:r>
          </a:p>
          <a:p>
            <a:pPr algn="ctr"/>
            <a:r>
              <a:rPr lang="en-US" sz="1400" dirty="0"/>
              <a:t>Attribute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 flipV="1">
            <a:off x="5674815" y="5146503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>
            <a:off x="5990438" y="5735886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Finish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478855" y="5151761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>
            <a:off x="7388637" y="5772926"/>
            <a:ext cx="882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Notify</a:t>
            </a:r>
          </a:p>
          <a:p>
            <a:pPr algn="ctr"/>
            <a:r>
              <a:rPr lang="en-US" sz="1400" dirty="0"/>
              <a:t>Process A</a:t>
            </a:r>
          </a:p>
          <a:p>
            <a:pPr algn="ctr"/>
            <a:r>
              <a:rPr lang="en-US" sz="1400" dirty="0" err="1"/>
              <a:t>Finsished</a:t>
            </a:r>
            <a:endParaRPr lang="en-US" sz="14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</p:cNvCxnSpPr>
          <p:nvPr/>
        </p:nvCxnSpPr>
        <p:spPr>
          <a:xfrm>
            <a:off x="7844570" y="5137714"/>
            <a:ext cx="0" cy="6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7918458" y="1278750"/>
            <a:ext cx="182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 Colony Runtime 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332246" y="1431278"/>
            <a:ext cx="586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26" y="468534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847927" y="16161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User A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846A0D1-20D9-CC4E-B7F6-C6314DF0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312" y="934980"/>
            <a:ext cx="864687" cy="43234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7A20E621-7B35-7744-9878-CC0DF893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10" y="4097448"/>
            <a:ext cx="864687" cy="43234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2F9A8AA-E645-8345-BE2E-BCB41D0A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86" y="4097448"/>
            <a:ext cx="864687" cy="432344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C034069-259A-AF43-BF91-2AA28C6A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34" y="4106321"/>
            <a:ext cx="864687" cy="43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2</cp:revision>
  <dcterms:created xsi:type="dcterms:W3CDTF">2021-12-23T12:31:04Z</dcterms:created>
  <dcterms:modified xsi:type="dcterms:W3CDTF">2021-12-23T13:13:56Z</dcterms:modified>
</cp:coreProperties>
</file>