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36"/>
    <p:restoredTop sz="86425"/>
  </p:normalViewPr>
  <p:slideViewPr>
    <p:cSldViewPr snapToGrid="0" snapToObjects="1">
      <p:cViewPr varScale="1">
        <p:scale>
          <a:sx n="87" d="100"/>
          <a:sy n="87" d="100"/>
        </p:scale>
        <p:origin x="35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8B92-60D7-3A44-88F0-27985E36F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019F3-F077-CE41-BE8B-61BCBE67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B465-8DF0-884B-ACF8-730117D9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32F3-C391-0E48-81DF-186B3FF7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E6FA-8C61-2B4B-B661-18A4ED3B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7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DC9A-2747-A94E-8317-9A6B5C49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D4EF7-AD8B-AA4F-AB6F-1F9B09A2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56D2-4C6D-FB46-B883-F06BA20E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A52A-6356-D044-A801-14C75C05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D294-0C5D-F347-AF6E-BA128926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4FD34-BE61-EE4D-A8EA-7DEF43FCB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AF63F-9DA0-864F-A9CE-4F4943F4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5D4C-C521-E040-B397-7D66FC8D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12F4-E10A-C443-8FE9-B8DB5213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46AC-2A18-724A-8144-E4FB058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D24D-0062-9545-BE09-4D75F13C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D2C8-CA60-B547-A07A-DE116D59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44C7-E0DE-0940-ACBC-050E8898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78FBF-AF35-4146-BC13-039402B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7E793-FE7B-494E-8E51-9E32F8C8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2E63-062C-CC48-AC54-44A59D4B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96A80-9695-5840-9B53-89DC0AAD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3EFC-06E5-C341-AA81-2308D181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DFA9-2F45-8E43-A5A6-2F9F0141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2F4B-BA44-C347-B0B3-F9D93AC7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A27E-ADD4-C845-899E-A096F533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38FC-925C-E04A-93A4-18D8B6D5C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56544-88F9-0744-A01C-BF0FAB494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7F39-D25A-6942-A7DA-CD910BE3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C511-3C24-E444-9BE7-E31A9D18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2670-220C-7147-90AC-87E691B5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02DF-367A-744F-9284-6824C334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99975-8850-7742-8495-FCAFC515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E403C-A993-6D4F-B9CD-6CE759F79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3FE98-264E-1A43-A9A7-DD896770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7DEA-0AD5-9E4E-B92D-AA7797784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557F0-C141-744F-9017-0171A5FB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7D849-C340-7947-96DE-979124BC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09D89-8B86-AA4C-96A0-9F91A06B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7C70-6441-4646-BF19-30DA32A1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933AF-951A-7443-88A2-1B158260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96F4E-0900-BA44-8987-9545FBBB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11698-BF0F-2347-95C8-CFEC1D9D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2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79376-C215-B345-B69D-AA909784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EE0BC-C1F0-0E40-8994-5CBEDD27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792A2-6EE1-CB47-B293-C4D1F94C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3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98FB-D9A9-F04A-9250-F7B9D3C7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4F68-62FA-3542-8758-53733AAD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57AE0-F28A-1B4F-B190-ADB862A98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B5B0-227C-3B49-BC4E-ADC7F013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C712B-13AF-CD42-9B8A-A5DCA1EF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D783-6F7E-964E-96A6-BE260312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FD61-B225-954B-BE49-B6DAA7F2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E9B7B-78A3-E442-8B71-CCAC612D3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D45B9-91BB-F147-A71C-7F7CDFD11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31EB8-4F9C-004B-B3F2-09D889EE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8C8FE-4CDC-F640-A8DA-FE219FA4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6E35A-8C09-574C-BC01-D7C46127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0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604E-74F3-DC45-9D73-0D7D8B4E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D52AD-DE1C-4949-BA8D-75920F70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58B5-42CD-9048-8E89-823A50AE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1A607-8943-5548-85F7-AAC0F883C8B1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9497-25D9-FD46-A480-002B20BA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0EEF-2A20-5B45-963C-F69F6B911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7EF6-5A35-ED43-90C5-406EB0CF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3A61-2839-A04A-9870-D6AF7670E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AC492-444B-874F-A79F-D54FBB0BA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7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4B27E-AA97-5144-9413-49C1B22A1632}"/>
              </a:ext>
            </a:extLst>
          </p:cNvPr>
          <p:cNvSpPr/>
          <p:nvPr/>
        </p:nvSpPr>
        <p:spPr>
          <a:xfrm>
            <a:off x="3936669" y="5192110"/>
            <a:ext cx="4477407" cy="7672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533DC-631D-B842-9495-0DC2F1B20BE8}"/>
              </a:ext>
            </a:extLst>
          </p:cNvPr>
          <p:cNvSpPr/>
          <p:nvPr/>
        </p:nvSpPr>
        <p:spPr>
          <a:xfrm>
            <a:off x="3936669" y="4572000"/>
            <a:ext cx="1933903" cy="62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Fibonacci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F2048-05BF-4445-86F9-BBEAC9AE294C}"/>
              </a:ext>
            </a:extLst>
          </p:cNvPr>
          <p:cNvSpPr/>
          <p:nvPr/>
        </p:nvSpPr>
        <p:spPr>
          <a:xfrm rot="5400000">
            <a:off x="3549101" y="3774528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FA5EA-20C7-AE47-8F38-1643FFEA70EF}"/>
              </a:ext>
            </a:extLst>
          </p:cNvPr>
          <p:cNvSpPr/>
          <p:nvPr/>
        </p:nvSpPr>
        <p:spPr>
          <a:xfrm rot="5400000">
            <a:off x="3948498" y="3774528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1A8C0-177A-7F49-AAC9-F0E56B51D59F}"/>
              </a:ext>
            </a:extLst>
          </p:cNvPr>
          <p:cNvSpPr/>
          <p:nvPr/>
        </p:nvSpPr>
        <p:spPr>
          <a:xfrm rot="5400000">
            <a:off x="4973252" y="3774528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D333B-8BA2-3345-B767-A879FFA0BF00}"/>
              </a:ext>
            </a:extLst>
          </p:cNvPr>
          <p:cNvSpPr txBox="1"/>
          <p:nvPr/>
        </p:nvSpPr>
        <p:spPr>
          <a:xfrm>
            <a:off x="4895738" y="362386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78A61-DE82-C641-A1AE-17718FC5D174}"/>
              </a:ext>
            </a:extLst>
          </p:cNvPr>
          <p:cNvSpPr/>
          <p:nvPr/>
        </p:nvSpPr>
        <p:spPr>
          <a:xfrm>
            <a:off x="3936668" y="1187650"/>
            <a:ext cx="4477407" cy="12068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2FC54-E31F-CC48-A4CC-97AE0C3D4142}"/>
              </a:ext>
            </a:extLst>
          </p:cNvPr>
          <p:cNvCxnSpPr>
            <a:cxnSpLocks/>
          </p:cNvCxnSpPr>
          <p:nvPr/>
        </p:nvCxnSpPr>
        <p:spPr>
          <a:xfrm flipV="1">
            <a:off x="4125431" y="2388000"/>
            <a:ext cx="1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FE01A7-B2E4-0643-9BD8-46B95DB64E22}"/>
              </a:ext>
            </a:extLst>
          </p:cNvPr>
          <p:cNvSpPr txBox="1"/>
          <p:nvPr/>
        </p:nvSpPr>
        <p:spPr>
          <a:xfrm>
            <a:off x="247813" y="2114315"/>
            <a:ext cx="330872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Colony App pseudo code:</a:t>
            </a:r>
          </a:p>
          <a:p>
            <a:r>
              <a:rPr lang="en-US" dirty="0"/>
              <a:t>registerRuntime(…)</a:t>
            </a:r>
          </a:p>
          <a:p>
            <a:endParaRPr lang="en-US" dirty="0"/>
          </a:p>
          <a:p>
            <a:r>
              <a:rPr lang="en-US" dirty="0"/>
              <a:t>// run for-ever …</a:t>
            </a:r>
          </a:p>
          <a:p>
            <a:r>
              <a:rPr lang="en-US" dirty="0"/>
              <a:t>for {</a:t>
            </a:r>
          </a:p>
          <a:p>
            <a:r>
              <a:rPr lang="en-US" dirty="0"/>
              <a:t>  process := client.AssignProcess()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// compute fibonacci …</a:t>
            </a:r>
          </a:p>
          <a:p>
            <a:endParaRPr lang="en-US" dirty="0"/>
          </a:p>
          <a:p>
            <a:r>
              <a:rPr lang="en-US" dirty="0"/>
              <a:t>  client.AddAttribute(…)</a:t>
            </a:r>
          </a:p>
          <a:p>
            <a:r>
              <a:rPr lang="en-US" dirty="0"/>
              <a:t>  client.CloseProcess(process)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D8624A-3BC7-FE4A-B015-19D1DA9EF05D}"/>
              </a:ext>
            </a:extLst>
          </p:cNvPr>
          <p:cNvCxnSpPr>
            <a:cxnSpLocks/>
          </p:cNvCxnSpPr>
          <p:nvPr/>
        </p:nvCxnSpPr>
        <p:spPr>
          <a:xfrm flipH="1" flipV="1">
            <a:off x="4252258" y="2394512"/>
            <a:ext cx="1016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E541F-8875-F64C-B6E6-360BDD402BB3}"/>
              </a:ext>
            </a:extLst>
          </p:cNvPr>
          <p:cNvSpPr/>
          <p:nvPr/>
        </p:nvSpPr>
        <p:spPr>
          <a:xfrm>
            <a:off x="10307048" y="5182595"/>
            <a:ext cx="1377649" cy="767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kubectl CLI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E3F6B3-88B4-EE49-8188-4DE6F84F84D7}"/>
              </a:ext>
            </a:extLst>
          </p:cNvPr>
          <p:cNvCxnSpPr>
            <a:cxnSpLocks/>
            <a:stCxn id="25" idx="1"/>
            <a:endCxn id="4" idx="3"/>
          </p:cNvCxnSpPr>
          <p:nvPr/>
        </p:nvCxnSpPr>
        <p:spPr>
          <a:xfrm flipH="1">
            <a:off x="8414076" y="5566223"/>
            <a:ext cx="1892972" cy="9515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106665-9985-3142-B699-1D3D812E3529}"/>
              </a:ext>
            </a:extLst>
          </p:cNvPr>
          <p:cNvSpPr txBox="1"/>
          <p:nvPr/>
        </p:nvSpPr>
        <p:spPr>
          <a:xfrm>
            <a:off x="8574897" y="5197224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deployment.yaml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12C016-29E0-8C41-BB96-BFC6AEFF37BD}"/>
              </a:ext>
            </a:extLst>
          </p:cNvPr>
          <p:cNvSpPr/>
          <p:nvPr/>
        </p:nvSpPr>
        <p:spPr>
          <a:xfrm>
            <a:off x="10356476" y="1614233"/>
            <a:ext cx="1377649" cy="767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CLI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F15DB4-4CF0-904E-A0B8-C08CACC42E6A}"/>
              </a:ext>
            </a:extLst>
          </p:cNvPr>
          <p:cNvSpPr txBox="1"/>
          <p:nvPr/>
        </p:nvSpPr>
        <p:spPr>
          <a:xfrm>
            <a:off x="8552765" y="1505049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process_spec.json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907F34-7701-8F4C-9270-5B8488C63656}"/>
              </a:ext>
            </a:extLst>
          </p:cNvPr>
          <p:cNvCxnSpPr>
            <a:cxnSpLocks/>
          </p:cNvCxnSpPr>
          <p:nvPr/>
        </p:nvCxnSpPr>
        <p:spPr>
          <a:xfrm flipH="1">
            <a:off x="8414075" y="1888677"/>
            <a:ext cx="1942401" cy="1302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AD14CA-D42F-D949-9895-F29BA992EDDB}"/>
              </a:ext>
            </a:extLst>
          </p:cNvPr>
          <p:cNvCxnSpPr>
            <a:cxnSpLocks/>
          </p:cNvCxnSpPr>
          <p:nvPr/>
        </p:nvCxnSpPr>
        <p:spPr>
          <a:xfrm flipV="1">
            <a:off x="4529182" y="2388000"/>
            <a:ext cx="1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9F3770-8A02-4741-9CCF-A83EB7A0FAA0}"/>
              </a:ext>
            </a:extLst>
          </p:cNvPr>
          <p:cNvCxnSpPr>
            <a:cxnSpLocks/>
          </p:cNvCxnSpPr>
          <p:nvPr/>
        </p:nvCxnSpPr>
        <p:spPr>
          <a:xfrm flipH="1" flipV="1">
            <a:off x="4656009" y="2394512"/>
            <a:ext cx="1016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F5505F-7BAB-5044-A6AD-081CA2B80366}"/>
              </a:ext>
            </a:extLst>
          </p:cNvPr>
          <p:cNvCxnSpPr>
            <a:cxnSpLocks/>
          </p:cNvCxnSpPr>
          <p:nvPr/>
        </p:nvCxnSpPr>
        <p:spPr>
          <a:xfrm flipV="1">
            <a:off x="5549540" y="2381488"/>
            <a:ext cx="1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95EE16-E270-9B49-A748-365EA501C1AA}"/>
              </a:ext>
            </a:extLst>
          </p:cNvPr>
          <p:cNvCxnSpPr>
            <a:cxnSpLocks/>
          </p:cNvCxnSpPr>
          <p:nvPr/>
        </p:nvCxnSpPr>
        <p:spPr>
          <a:xfrm flipH="1" flipV="1">
            <a:off x="5676367" y="2388000"/>
            <a:ext cx="1016" cy="87946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1F8E93-942D-C242-BFE9-0E1D0FBA8CE4}"/>
              </a:ext>
            </a:extLst>
          </p:cNvPr>
          <p:cNvCxnSpPr>
            <a:cxnSpLocks/>
          </p:cNvCxnSpPr>
          <p:nvPr/>
        </p:nvCxnSpPr>
        <p:spPr>
          <a:xfrm flipH="1">
            <a:off x="8414074" y="2178669"/>
            <a:ext cx="1942401" cy="13024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22D961-5A38-F146-BC4F-4E449B86178C}"/>
              </a:ext>
            </a:extLst>
          </p:cNvPr>
          <p:cNvSpPr txBox="1"/>
          <p:nvPr/>
        </p:nvSpPr>
        <p:spPr>
          <a:xfrm>
            <a:off x="8955552" y="2221099"/>
            <a:ext cx="178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result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261034-E54C-B94C-A547-0CC94D3E21E7}"/>
              </a:ext>
            </a:extLst>
          </p:cNvPr>
          <p:cNvSpPr txBox="1"/>
          <p:nvPr/>
        </p:nvSpPr>
        <p:spPr>
          <a:xfrm>
            <a:off x="3120444" y="1327365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Colonies Server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CBF7B4-3BCA-8D46-822F-1097065091E9}"/>
              </a:ext>
            </a:extLst>
          </p:cNvPr>
          <p:cNvSpPr/>
          <p:nvPr/>
        </p:nvSpPr>
        <p:spPr>
          <a:xfrm>
            <a:off x="4070575" y="1849401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6A80AE-6957-D942-BD8E-52CD136990E1}"/>
              </a:ext>
            </a:extLst>
          </p:cNvPr>
          <p:cNvSpPr/>
          <p:nvPr/>
        </p:nvSpPr>
        <p:spPr>
          <a:xfrm>
            <a:off x="5521704" y="1850659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1D9D4A-A222-444F-88A9-4B2816212B2B}"/>
              </a:ext>
            </a:extLst>
          </p:cNvPr>
          <p:cNvSpPr/>
          <p:nvPr/>
        </p:nvSpPr>
        <p:spPr>
          <a:xfrm>
            <a:off x="6979027" y="1850659"/>
            <a:ext cx="1298029" cy="2969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B24476A-8587-E34A-834F-B502A26BF984}"/>
              </a:ext>
            </a:extLst>
          </p:cNvPr>
          <p:cNvSpPr/>
          <p:nvPr/>
        </p:nvSpPr>
        <p:spPr>
          <a:xfrm>
            <a:off x="4103876" y="3396544"/>
            <a:ext cx="181806" cy="1880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32448A8-E38E-8046-ACCF-4E97F9D0EF4C}"/>
              </a:ext>
            </a:extLst>
          </p:cNvPr>
          <p:cNvSpPr/>
          <p:nvPr/>
        </p:nvSpPr>
        <p:spPr>
          <a:xfrm>
            <a:off x="4501936" y="3398817"/>
            <a:ext cx="181806" cy="1880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90549B5-E637-1544-91E5-705AF0E7BA7B}"/>
              </a:ext>
            </a:extLst>
          </p:cNvPr>
          <p:cNvSpPr/>
          <p:nvPr/>
        </p:nvSpPr>
        <p:spPr>
          <a:xfrm>
            <a:off x="5541442" y="3387441"/>
            <a:ext cx="181806" cy="1880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B831F6-284C-AC4C-92BF-875E603BCE57}"/>
              </a:ext>
            </a:extLst>
          </p:cNvPr>
          <p:cNvSpPr txBox="1"/>
          <p:nvPr/>
        </p:nvSpPr>
        <p:spPr>
          <a:xfrm>
            <a:off x="6441589" y="3211520"/>
            <a:ext cx="3009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Fibonacci Colony App/Worker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E73F0B-BD38-2B43-BAE0-87BC0BE7A7D5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723248" y="3387441"/>
            <a:ext cx="742875" cy="9402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7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69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8</cp:revision>
  <dcterms:created xsi:type="dcterms:W3CDTF">2022-02-02T10:53:45Z</dcterms:created>
  <dcterms:modified xsi:type="dcterms:W3CDTF">2022-02-02T12:04:12Z</dcterms:modified>
</cp:coreProperties>
</file>