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6"/>
    <p:restoredTop sz="86425"/>
  </p:normalViewPr>
  <p:slideViewPr>
    <p:cSldViewPr snapToGrid="0" snapToObjects="1">
      <p:cViewPr varScale="1">
        <p:scale>
          <a:sx n="87" d="100"/>
          <a:sy n="87" d="100"/>
        </p:scale>
        <p:origin x="3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936669" y="5192110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533DC-631D-B842-9495-0DC2F1B20BE8}"/>
              </a:ext>
            </a:extLst>
          </p:cNvPr>
          <p:cNvSpPr/>
          <p:nvPr/>
        </p:nvSpPr>
        <p:spPr>
          <a:xfrm>
            <a:off x="3936669" y="4572000"/>
            <a:ext cx="1933903" cy="62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Fibonacci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F2048-05BF-4445-86F9-BBEAC9AE294C}"/>
              </a:ext>
            </a:extLst>
          </p:cNvPr>
          <p:cNvSpPr/>
          <p:nvPr/>
        </p:nvSpPr>
        <p:spPr>
          <a:xfrm rot="5400000">
            <a:off x="3549101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FA5EA-20C7-AE47-8F38-1643FFEA70EF}"/>
              </a:ext>
            </a:extLst>
          </p:cNvPr>
          <p:cNvSpPr/>
          <p:nvPr/>
        </p:nvSpPr>
        <p:spPr>
          <a:xfrm rot="5400000">
            <a:off x="3948498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1A8C0-177A-7F49-AAC9-F0E56B51D59F}"/>
              </a:ext>
            </a:extLst>
          </p:cNvPr>
          <p:cNvSpPr/>
          <p:nvPr/>
        </p:nvSpPr>
        <p:spPr>
          <a:xfrm rot="5400000">
            <a:off x="4973252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D333B-8BA2-3345-B767-A879FFA0BF00}"/>
              </a:ext>
            </a:extLst>
          </p:cNvPr>
          <p:cNvSpPr txBox="1"/>
          <p:nvPr/>
        </p:nvSpPr>
        <p:spPr>
          <a:xfrm>
            <a:off x="4895738" y="36238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3936668" y="1187650"/>
            <a:ext cx="4477407" cy="12068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2FC54-E31F-CC48-A4CC-97AE0C3D4142}"/>
              </a:ext>
            </a:extLst>
          </p:cNvPr>
          <p:cNvCxnSpPr>
            <a:cxnSpLocks/>
          </p:cNvCxnSpPr>
          <p:nvPr/>
        </p:nvCxnSpPr>
        <p:spPr>
          <a:xfrm flipV="1">
            <a:off x="4125431" y="2388000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E01A7-B2E4-0643-9BD8-46B95DB64E22}"/>
              </a:ext>
            </a:extLst>
          </p:cNvPr>
          <p:cNvSpPr txBox="1"/>
          <p:nvPr/>
        </p:nvSpPr>
        <p:spPr>
          <a:xfrm>
            <a:off x="247813" y="2114315"/>
            <a:ext cx="330872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Colony App pseudo code:</a:t>
            </a:r>
          </a:p>
          <a:p>
            <a:r>
              <a:rPr lang="en-US" dirty="0"/>
              <a:t>registerRuntime(…)</a:t>
            </a:r>
          </a:p>
          <a:p>
            <a:endParaRPr lang="en-US" dirty="0"/>
          </a:p>
          <a:p>
            <a:r>
              <a:rPr lang="en-US" dirty="0"/>
              <a:t>// run for-ever …</a:t>
            </a:r>
          </a:p>
          <a:p>
            <a:r>
              <a:rPr lang="en-US" dirty="0"/>
              <a:t>for {</a:t>
            </a:r>
          </a:p>
          <a:p>
            <a:r>
              <a:rPr lang="en-US" dirty="0"/>
              <a:t>  process := client.AssignProcess()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// compute fibonacci …</a:t>
            </a:r>
          </a:p>
          <a:p>
            <a:endParaRPr lang="en-US" dirty="0"/>
          </a:p>
          <a:p>
            <a:r>
              <a:rPr lang="en-US" dirty="0"/>
              <a:t>  client.AddAttribute(…)</a:t>
            </a:r>
          </a:p>
          <a:p>
            <a:r>
              <a:rPr lang="en-US" dirty="0"/>
              <a:t>  client.CloseProcess(process)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D8624A-3BC7-FE4A-B015-19D1DA9EF05D}"/>
              </a:ext>
            </a:extLst>
          </p:cNvPr>
          <p:cNvCxnSpPr>
            <a:cxnSpLocks/>
          </p:cNvCxnSpPr>
          <p:nvPr/>
        </p:nvCxnSpPr>
        <p:spPr>
          <a:xfrm flipH="1" flipV="1">
            <a:off x="4252258" y="2394512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E541F-8875-F64C-B6E6-360BDD402BB3}"/>
              </a:ext>
            </a:extLst>
          </p:cNvPr>
          <p:cNvSpPr/>
          <p:nvPr/>
        </p:nvSpPr>
        <p:spPr>
          <a:xfrm>
            <a:off x="10307048" y="5182595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kubectl CLI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3F6B3-88B4-EE49-8188-4DE6F84F84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8414076" y="5566223"/>
            <a:ext cx="1892972" cy="951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06665-9985-3142-B699-1D3D812E3529}"/>
              </a:ext>
            </a:extLst>
          </p:cNvPr>
          <p:cNvSpPr txBox="1"/>
          <p:nvPr/>
        </p:nvSpPr>
        <p:spPr>
          <a:xfrm>
            <a:off x="8574897" y="519722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deployment.yaml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356476" y="1614233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8552765" y="1505049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14075" y="1888677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AD14CA-D42F-D949-9895-F29BA992EDDB}"/>
              </a:ext>
            </a:extLst>
          </p:cNvPr>
          <p:cNvCxnSpPr>
            <a:cxnSpLocks/>
          </p:cNvCxnSpPr>
          <p:nvPr/>
        </p:nvCxnSpPr>
        <p:spPr>
          <a:xfrm flipV="1">
            <a:off x="4529182" y="2388000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F3770-8A02-4741-9CCF-A83EB7A0FAA0}"/>
              </a:ext>
            </a:extLst>
          </p:cNvPr>
          <p:cNvCxnSpPr>
            <a:cxnSpLocks/>
          </p:cNvCxnSpPr>
          <p:nvPr/>
        </p:nvCxnSpPr>
        <p:spPr>
          <a:xfrm flipH="1" flipV="1">
            <a:off x="4656009" y="2394512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F5505F-7BAB-5044-A6AD-081CA2B80366}"/>
              </a:ext>
            </a:extLst>
          </p:cNvPr>
          <p:cNvCxnSpPr>
            <a:cxnSpLocks/>
          </p:cNvCxnSpPr>
          <p:nvPr/>
        </p:nvCxnSpPr>
        <p:spPr>
          <a:xfrm flipV="1">
            <a:off x="5549540" y="2381488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95EE16-E270-9B49-A748-365EA501C1AA}"/>
              </a:ext>
            </a:extLst>
          </p:cNvPr>
          <p:cNvCxnSpPr>
            <a:cxnSpLocks/>
          </p:cNvCxnSpPr>
          <p:nvPr/>
        </p:nvCxnSpPr>
        <p:spPr>
          <a:xfrm flipH="1" flipV="1">
            <a:off x="5676367" y="2388000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8414074" y="2178669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8955552" y="2221099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20444" y="1327365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4070575" y="1849401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5521704" y="1850659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6979027" y="1850659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24476A-8587-E34A-834F-B502A26BF984}"/>
              </a:ext>
            </a:extLst>
          </p:cNvPr>
          <p:cNvSpPr/>
          <p:nvPr/>
        </p:nvSpPr>
        <p:spPr>
          <a:xfrm>
            <a:off x="4103876" y="3396544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2448A8-E38E-8046-ACCF-4E97F9D0EF4C}"/>
              </a:ext>
            </a:extLst>
          </p:cNvPr>
          <p:cNvSpPr/>
          <p:nvPr/>
        </p:nvSpPr>
        <p:spPr>
          <a:xfrm>
            <a:off x="4501936" y="3398817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90549B5-E637-1544-91E5-705AF0E7BA7B}"/>
              </a:ext>
            </a:extLst>
          </p:cNvPr>
          <p:cNvSpPr/>
          <p:nvPr/>
        </p:nvSpPr>
        <p:spPr>
          <a:xfrm>
            <a:off x="5541442" y="3387441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B831F6-284C-AC4C-92BF-875E603BCE57}"/>
              </a:ext>
            </a:extLst>
          </p:cNvPr>
          <p:cNvSpPr txBox="1"/>
          <p:nvPr/>
        </p:nvSpPr>
        <p:spPr>
          <a:xfrm>
            <a:off x="6441589" y="3211520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Fibonacci Colony App/Worker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E73F0B-BD38-2B43-BAE0-87BC0BE7A7D5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723248" y="3387441"/>
            <a:ext cx="742875" cy="9402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9</cp:revision>
  <dcterms:created xsi:type="dcterms:W3CDTF">2022-02-02T10:53:45Z</dcterms:created>
  <dcterms:modified xsi:type="dcterms:W3CDTF">2022-02-02T14:49:43Z</dcterms:modified>
</cp:coreProperties>
</file>