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35E0-E976-8884-F86D-6B9F8049E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77528-E30A-44C2-4992-F3DE11FE9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47A62-EC6D-7AE5-7090-3D200F5E7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D352-C5D4-E347-BC8E-1BE70BAD42B1}" type="datetimeFigureOut">
              <a:rPr lang="en-SE" smtClean="0"/>
              <a:t>2023-11-10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24BF4-05CC-97DD-4D75-92542B90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01D98-8F0C-26C9-177A-4B5323A7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5E2-249F-124A-A2A5-61298D8E6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819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CECB-DBEF-E983-6029-4693F293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E02C6-0F76-E9E2-6BFE-41FF09045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EFDE8-035A-C641-576D-7DC439EF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D352-C5D4-E347-BC8E-1BE70BAD42B1}" type="datetimeFigureOut">
              <a:rPr lang="en-SE" smtClean="0"/>
              <a:t>2023-11-10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0A670-8446-FA43-9D5D-00D87334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2694E-3A14-84B8-B9A8-54E62061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5E2-249F-124A-A2A5-61298D8E6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2022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0C643-6D54-FB08-598D-1EA6560CA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2B29F-17F5-316A-AFCC-B99CA8E1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61630-8A46-3BC0-AE20-94069E8D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D352-C5D4-E347-BC8E-1BE70BAD42B1}" type="datetimeFigureOut">
              <a:rPr lang="en-SE" smtClean="0"/>
              <a:t>2023-11-10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91C2-D90C-0F5B-2A23-CDF81F74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62DDE-6756-FF3D-2216-9D8DBF37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5E2-249F-124A-A2A5-61298D8E6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180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9C89-346B-C029-1A35-9E91F36F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0B203-0A40-85ED-2B85-9A250DAEE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D67D8-2CF2-CB8C-85A8-2595F67D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D352-C5D4-E347-BC8E-1BE70BAD42B1}" type="datetimeFigureOut">
              <a:rPr lang="en-SE" smtClean="0"/>
              <a:t>2023-11-10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F943F-1C45-3440-99BD-0FB0D905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53D8C-0775-E2E2-7C19-DF2AAA99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5E2-249F-124A-A2A5-61298D8E6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9292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5388-E61F-96D3-11B4-25432BC1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D6E90-A33D-F691-7398-4A872A87F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502C8-01A1-18AF-5888-7320D3B3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D352-C5D4-E347-BC8E-1BE70BAD42B1}" type="datetimeFigureOut">
              <a:rPr lang="en-SE" smtClean="0"/>
              <a:t>2023-11-10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94BE7-D413-86E8-8ED2-3100B345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AFB6B-0A8D-F3B7-2ECD-FB5769C1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5E2-249F-124A-A2A5-61298D8E6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987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0C7F-ACB5-38D1-EC84-2DBC6E04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E03E-1488-865F-39E0-6ABE19C9F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892A2-2234-B0DE-6341-E25C90A73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C557F-618F-9D89-6E29-152B43E0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D352-C5D4-E347-BC8E-1BE70BAD42B1}" type="datetimeFigureOut">
              <a:rPr lang="en-SE" smtClean="0"/>
              <a:t>2023-11-10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8DE16-7A99-EC0E-F3D6-57038F5B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9C8EC-149C-2DC2-FD92-1700E9DA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5E2-249F-124A-A2A5-61298D8E6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8071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C90-1D12-F20C-4C24-6B5F36EC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BE655-37FD-453E-3FDA-199E05D3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D08FD-9825-72CC-35E1-88B6A6484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411C0-9283-FC08-7B68-2BC420AE2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C6CF-125E-CA9C-C1C8-E31C27D88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16F4-AB8A-C86A-8236-D80273C9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D352-C5D4-E347-BC8E-1BE70BAD42B1}" type="datetimeFigureOut">
              <a:rPr lang="en-SE" smtClean="0"/>
              <a:t>2023-11-10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06E4A-A0FA-2A7E-1C7D-A8A2997C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E6C4D-88E6-A6EA-2C87-69F66259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5E2-249F-124A-A2A5-61298D8E6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9480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A736-CDEA-C0A0-52CE-E115435F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FB574-6DF7-2333-131D-BF3EA2C6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D352-C5D4-E347-BC8E-1BE70BAD42B1}" type="datetimeFigureOut">
              <a:rPr lang="en-SE" smtClean="0"/>
              <a:t>2023-11-10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B9BDA-38D4-0E11-06D7-0C731D8F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557A2-3D39-80ED-CB2C-1FCA2040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5E2-249F-124A-A2A5-61298D8E6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7050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0B754-5DD7-8E54-8C21-7D024A67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D352-C5D4-E347-BC8E-1BE70BAD42B1}" type="datetimeFigureOut">
              <a:rPr lang="en-SE" smtClean="0"/>
              <a:t>2023-11-10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0EA79-7D8E-0CAE-AFB5-9F1891C4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0EB63-0DDD-8DC9-6775-74FE8AF8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5E2-249F-124A-A2A5-61298D8E6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7939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CF8-5DFC-39C3-B526-99C7FF97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39E4D-84D2-0B50-9DFC-50F050FFA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5C7D4-D1FF-25A8-298A-CBC2F0E1F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C7C2E-C21F-E8D6-0425-478DBC6D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D352-C5D4-E347-BC8E-1BE70BAD42B1}" type="datetimeFigureOut">
              <a:rPr lang="en-SE" smtClean="0"/>
              <a:t>2023-11-10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D6846-51B9-2DEB-E8CD-7B65EC48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A3582-6014-F8D0-A6EF-1194518C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5E2-249F-124A-A2A5-61298D8E6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3066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D405-C154-23BD-4CF0-CCFA6261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BD9AD-4616-F707-AADB-4A6D86346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F63D2-05BD-AF6C-7B1C-947D27237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29E51-2ED2-291E-E35A-3B18B8AD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D352-C5D4-E347-BC8E-1BE70BAD42B1}" type="datetimeFigureOut">
              <a:rPr lang="en-SE" smtClean="0"/>
              <a:t>2023-11-10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26AD6-2DDE-A131-CE92-124EEC65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25DE4-0245-F03C-806C-CB8C0157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5E2-249F-124A-A2A5-61298D8E6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6107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425F5-D367-34B7-164F-FF9F99D1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03F6E-42DE-A2A7-ABC9-30D9F843C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4ADFA-66F5-3539-7D68-03E134A79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6D352-C5D4-E347-BC8E-1BE70BAD42B1}" type="datetimeFigureOut">
              <a:rPr lang="en-SE" smtClean="0"/>
              <a:t>2023-11-10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DB8B-C52D-D6A6-E7A9-0D98E9D0C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37A64-4F78-757F-1E4C-6E38F0B7B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555E2-249F-124A-A2A5-61298D8E639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1529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FED275C-CDF1-22BF-4DC6-66A64BFA4A2E}"/>
              </a:ext>
            </a:extLst>
          </p:cNvPr>
          <p:cNvSpPr/>
          <p:nvPr/>
        </p:nvSpPr>
        <p:spPr>
          <a:xfrm>
            <a:off x="349184" y="2189807"/>
            <a:ext cx="5392520" cy="38023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FDB516-21F2-9792-FA73-3E26719E91E8}"/>
              </a:ext>
            </a:extLst>
          </p:cNvPr>
          <p:cNvSpPr/>
          <p:nvPr/>
        </p:nvSpPr>
        <p:spPr>
          <a:xfrm>
            <a:off x="9192321" y="2190667"/>
            <a:ext cx="2684517" cy="38023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521805-0E11-F319-12BA-272B7E6428C8}"/>
              </a:ext>
            </a:extLst>
          </p:cNvPr>
          <p:cNvSpPr/>
          <p:nvPr/>
        </p:nvSpPr>
        <p:spPr>
          <a:xfrm>
            <a:off x="9649840" y="3004748"/>
            <a:ext cx="2048805" cy="6329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/>
              <a:t>KubeExecutor 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462252-84A1-4B6F-B370-FB1C8E844121}"/>
              </a:ext>
            </a:extLst>
          </p:cNvPr>
          <p:cNvSpPr/>
          <p:nvPr/>
        </p:nvSpPr>
        <p:spPr>
          <a:xfrm>
            <a:off x="9649840" y="5151004"/>
            <a:ext cx="2048805" cy="632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/>
              <a:t>Service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18EA0E-D653-6301-C331-74CC0BCF272E}"/>
              </a:ext>
            </a:extLst>
          </p:cNvPr>
          <p:cNvSpPr/>
          <p:nvPr/>
        </p:nvSpPr>
        <p:spPr>
          <a:xfrm rot="5400000">
            <a:off x="5581829" y="3775363"/>
            <a:ext cx="3802357" cy="6329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/>
              <a:t>Kubernetes API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CC4A12-F4B9-8F9A-4296-AB2A04A3285A}"/>
              </a:ext>
            </a:extLst>
          </p:cNvPr>
          <p:cNvSpPr/>
          <p:nvPr/>
        </p:nvSpPr>
        <p:spPr>
          <a:xfrm>
            <a:off x="9649840" y="4178640"/>
            <a:ext cx="2048805" cy="6329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/>
              <a:t>Persistent Volume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4C4142-38A5-6EEB-4D1C-D63F4D48682F}"/>
              </a:ext>
            </a:extLst>
          </p:cNvPr>
          <p:cNvSpPr/>
          <p:nvPr/>
        </p:nvSpPr>
        <p:spPr>
          <a:xfrm>
            <a:off x="9649840" y="468880"/>
            <a:ext cx="2048805" cy="6329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/>
              <a:t>Colonies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5534F5-2016-184C-6A6D-24751484F6E0}"/>
              </a:ext>
            </a:extLst>
          </p:cNvPr>
          <p:cNvCxnSpPr>
            <a:cxnSpLocks/>
          </p:cNvCxnSpPr>
          <p:nvPr/>
        </p:nvCxnSpPr>
        <p:spPr>
          <a:xfrm flipH="1">
            <a:off x="7799490" y="3079143"/>
            <a:ext cx="18649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747D0A-50A9-F07B-24C0-80DE0E551DCF}"/>
              </a:ext>
            </a:extLst>
          </p:cNvPr>
          <p:cNvSpPr txBox="1"/>
          <p:nvPr/>
        </p:nvSpPr>
        <p:spPr>
          <a:xfrm>
            <a:off x="9836250" y="2244659"/>
            <a:ext cx="1477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/>
              <a:t>KubeExecutor</a:t>
            </a:r>
            <a:br>
              <a:rPr lang="en-SE" dirty="0"/>
            </a:br>
            <a:r>
              <a:rPr lang="en-SE" dirty="0"/>
              <a:t>Deployment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43BDBA-62AA-382A-AE86-265B9CE6AF4D}"/>
              </a:ext>
            </a:extLst>
          </p:cNvPr>
          <p:cNvSpPr/>
          <p:nvPr/>
        </p:nvSpPr>
        <p:spPr>
          <a:xfrm>
            <a:off x="3457975" y="2713548"/>
            <a:ext cx="2048805" cy="22557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670841-DFEB-F49C-C6A0-56BB41E9CA1C}"/>
              </a:ext>
            </a:extLst>
          </p:cNvPr>
          <p:cNvSpPr txBox="1"/>
          <p:nvPr/>
        </p:nvSpPr>
        <p:spPr>
          <a:xfrm>
            <a:off x="1423552" y="2758689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E" dirty="0"/>
              <a:t>Job Pod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7862D-1D18-D8AC-5AC1-ADF3EC0CFFE8}"/>
              </a:ext>
            </a:extLst>
          </p:cNvPr>
          <p:cNvSpPr/>
          <p:nvPr/>
        </p:nvSpPr>
        <p:spPr>
          <a:xfrm>
            <a:off x="3626642" y="3181718"/>
            <a:ext cx="1691879" cy="5272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/>
              <a:t>Job Container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505199-10D5-D03B-C77A-6789FD012684}"/>
              </a:ext>
            </a:extLst>
          </p:cNvPr>
          <p:cNvSpPr/>
          <p:nvPr/>
        </p:nvSpPr>
        <p:spPr>
          <a:xfrm>
            <a:off x="3626642" y="4235525"/>
            <a:ext cx="1691879" cy="5272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/>
              <a:t>Job Container 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E0EE23-69C3-05EC-E2C1-3F97432D91F4}"/>
              </a:ext>
            </a:extLst>
          </p:cNvPr>
          <p:cNvSpPr txBox="1"/>
          <p:nvPr/>
        </p:nvSpPr>
        <p:spPr>
          <a:xfrm rot="5400000">
            <a:off x="4431330" y="366423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3200" dirty="0"/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8229A1-1665-DD9D-144F-E3EFCC30FF00}"/>
              </a:ext>
            </a:extLst>
          </p:cNvPr>
          <p:cNvSpPr/>
          <p:nvPr/>
        </p:nvSpPr>
        <p:spPr>
          <a:xfrm>
            <a:off x="582640" y="2713548"/>
            <a:ext cx="2048805" cy="22557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7C2370-F8A6-F376-2DBF-22C853730473}"/>
              </a:ext>
            </a:extLst>
          </p:cNvPr>
          <p:cNvSpPr/>
          <p:nvPr/>
        </p:nvSpPr>
        <p:spPr>
          <a:xfrm>
            <a:off x="751307" y="3181718"/>
            <a:ext cx="1691879" cy="5272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/>
              <a:t>Job Container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563B02-C77E-82F1-85EC-D8D82DA22FCD}"/>
              </a:ext>
            </a:extLst>
          </p:cNvPr>
          <p:cNvSpPr/>
          <p:nvPr/>
        </p:nvSpPr>
        <p:spPr>
          <a:xfrm>
            <a:off x="751307" y="4235525"/>
            <a:ext cx="1691879" cy="5272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/>
              <a:t>Job Container 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C17EB5-9505-C183-F4DF-21BF8ED764F2}"/>
              </a:ext>
            </a:extLst>
          </p:cNvPr>
          <p:cNvSpPr txBox="1"/>
          <p:nvPr/>
        </p:nvSpPr>
        <p:spPr>
          <a:xfrm rot="5400000">
            <a:off x="1555995" y="366423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3200" dirty="0"/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469248-980F-7BFC-0404-9EB27E180AB0}"/>
              </a:ext>
            </a:extLst>
          </p:cNvPr>
          <p:cNvSpPr txBox="1"/>
          <p:nvPr/>
        </p:nvSpPr>
        <p:spPr>
          <a:xfrm>
            <a:off x="-525427" y="2758689"/>
            <a:ext cx="4264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E" dirty="0"/>
              <a:t>Job Pod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E6E4DC-8F15-75C1-BD06-FE6444677082}"/>
              </a:ext>
            </a:extLst>
          </p:cNvPr>
          <p:cNvSpPr txBox="1"/>
          <p:nvPr/>
        </p:nvSpPr>
        <p:spPr>
          <a:xfrm>
            <a:off x="2839712" y="360604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3200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4809C3-0086-94D3-FC13-03FDC433E88D}"/>
              </a:ext>
            </a:extLst>
          </p:cNvPr>
          <p:cNvSpPr txBox="1"/>
          <p:nvPr/>
        </p:nvSpPr>
        <p:spPr>
          <a:xfrm>
            <a:off x="-149133" y="2243556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E" dirty="0"/>
              <a:t>Kubernetes Batch Job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9486D4-3697-A051-3DC7-6A3C2D4019D2}"/>
              </a:ext>
            </a:extLst>
          </p:cNvPr>
          <p:cNvSpPr/>
          <p:nvPr/>
        </p:nvSpPr>
        <p:spPr>
          <a:xfrm>
            <a:off x="582640" y="5225970"/>
            <a:ext cx="4924140" cy="6329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/>
              <a:t>Persistent Volume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D4C543-9E83-C05B-CAD0-3BA3D194B74A}"/>
              </a:ext>
            </a:extLst>
          </p:cNvPr>
          <p:cNvCxnSpPr>
            <a:cxnSpLocks/>
          </p:cNvCxnSpPr>
          <p:nvPr/>
        </p:nvCxnSpPr>
        <p:spPr>
          <a:xfrm flipH="1">
            <a:off x="5712683" y="3079143"/>
            <a:ext cx="14538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F729DFB-0668-B9B2-FEFE-27F48893B48C}"/>
              </a:ext>
            </a:extLst>
          </p:cNvPr>
          <p:cNvCxnSpPr>
            <a:cxnSpLocks/>
          </p:cNvCxnSpPr>
          <p:nvPr/>
        </p:nvCxnSpPr>
        <p:spPr>
          <a:xfrm>
            <a:off x="11496319" y="1117111"/>
            <a:ext cx="0" cy="18849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EBD1D03-84EC-79C0-E22D-E4C5D843D829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0663881" y="3637713"/>
            <a:ext cx="10362" cy="5409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F9032F-7E7C-072B-6A9D-AA162D9D0D26}"/>
              </a:ext>
            </a:extLst>
          </p:cNvPr>
          <p:cNvSpPr txBox="1"/>
          <p:nvPr/>
        </p:nvSpPr>
        <p:spPr>
          <a:xfrm>
            <a:off x="10555762" y="1495861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600" dirty="0"/>
              <a:t>1. Assign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71F593-86FB-682C-FAFD-C1902A4C8DD7}"/>
              </a:ext>
            </a:extLst>
          </p:cNvPr>
          <p:cNvSpPr txBox="1"/>
          <p:nvPr/>
        </p:nvSpPr>
        <p:spPr>
          <a:xfrm>
            <a:off x="10766906" y="3723510"/>
            <a:ext cx="765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600" dirty="0"/>
              <a:t>2. Sync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9370D1-2412-61AA-205B-99EE5545C6B6}"/>
              </a:ext>
            </a:extLst>
          </p:cNvPr>
          <p:cNvSpPr txBox="1"/>
          <p:nvPr/>
        </p:nvSpPr>
        <p:spPr>
          <a:xfrm>
            <a:off x="7893043" y="2670774"/>
            <a:ext cx="1554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600" dirty="0"/>
              <a:t>3. Create Job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2B42D75-425C-3945-C24C-D1757D2567D0}"/>
              </a:ext>
            </a:extLst>
          </p:cNvPr>
          <p:cNvCxnSpPr>
            <a:cxnSpLocks/>
          </p:cNvCxnSpPr>
          <p:nvPr/>
        </p:nvCxnSpPr>
        <p:spPr>
          <a:xfrm>
            <a:off x="7799490" y="3453713"/>
            <a:ext cx="18649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121E9A1-2FA6-4647-4780-38FA2DB2E77C}"/>
              </a:ext>
            </a:extLst>
          </p:cNvPr>
          <p:cNvCxnSpPr>
            <a:cxnSpLocks/>
          </p:cNvCxnSpPr>
          <p:nvPr/>
        </p:nvCxnSpPr>
        <p:spPr>
          <a:xfrm>
            <a:off x="5712683" y="3453713"/>
            <a:ext cx="14538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3FCFBBC-DC2A-A4CD-166E-B6625E11C8F3}"/>
              </a:ext>
            </a:extLst>
          </p:cNvPr>
          <p:cNvSpPr txBox="1"/>
          <p:nvPr/>
        </p:nvSpPr>
        <p:spPr>
          <a:xfrm>
            <a:off x="7882177" y="3492251"/>
            <a:ext cx="13047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600" dirty="0"/>
              <a:t>4. Monitor &amp; </a:t>
            </a:r>
            <a:br>
              <a:rPr lang="en-SE" sz="1600" dirty="0"/>
            </a:br>
            <a:r>
              <a:rPr lang="en-SE" sz="1600" dirty="0"/>
              <a:t>Get Logs</a:t>
            </a:r>
          </a:p>
          <a:p>
            <a:endParaRPr lang="en-SE" sz="1600" dirty="0"/>
          </a:p>
          <a:p>
            <a:r>
              <a:rPr lang="en-SE" sz="1600" dirty="0"/>
              <a:t>5. Delete Job</a:t>
            </a:r>
            <a:br>
              <a:rPr lang="en-SE" sz="1600" dirty="0"/>
            </a:b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265563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59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Kristiansson</dc:creator>
  <cp:lastModifiedBy>Johan Kristiansson</cp:lastModifiedBy>
  <cp:revision>9</cp:revision>
  <dcterms:created xsi:type="dcterms:W3CDTF">2023-10-31T16:56:02Z</dcterms:created>
  <dcterms:modified xsi:type="dcterms:W3CDTF">2023-11-10T15:05:22Z</dcterms:modified>
</cp:coreProperties>
</file>