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2"/>
    <p:restoredTop sz="94707"/>
  </p:normalViewPr>
  <p:slideViewPr>
    <p:cSldViewPr snapToGrid="0">
      <p:cViewPr>
        <p:scale>
          <a:sx n="116" d="100"/>
          <a:sy n="116" d="100"/>
        </p:scale>
        <p:origin x="-5392" y="-5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8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7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A989-9B80-4648-AB61-93264260972C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D3CE-5148-644C-B69A-998D35337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48A5BD-E60A-252E-4A6E-0B103D45EF4D}"/>
              </a:ext>
            </a:extLst>
          </p:cNvPr>
          <p:cNvSpPr/>
          <p:nvPr/>
        </p:nvSpPr>
        <p:spPr>
          <a:xfrm>
            <a:off x="11846799" y="15671874"/>
            <a:ext cx="3442364" cy="291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DA963-E6EE-B2AB-111F-0B821C341ACC}"/>
              </a:ext>
            </a:extLst>
          </p:cNvPr>
          <p:cNvSpPr txBox="1"/>
          <p:nvPr/>
        </p:nvSpPr>
        <p:spPr>
          <a:xfrm>
            <a:off x="11924593" y="15673229"/>
            <a:ext cx="10400219" cy="982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Pod:</a:t>
            </a:r>
            <a:r>
              <a:rPr lang="en-US" dirty="0"/>
              <a:t> colonies-postgres-</a:t>
            </a:r>
            <a:r>
              <a:rPr lang="en-US" dirty="0" err="1"/>
              <a:t>statefulset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84326-D650-3473-104C-A7ADE64FB350}"/>
              </a:ext>
            </a:extLst>
          </p:cNvPr>
          <p:cNvSpPr/>
          <p:nvPr/>
        </p:nvSpPr>
        <p:spPr>
          <a:xfrm>
            <a:off x="12062703" y="17793394"/>
            <a:ext cx="3000323" cy="604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76414-885D-D197-3F43-A85C3F42CE4F}"/>
              </a:ext>
            </a:extLst>
          </p:cNvPr>
          <p:cNvSpPr txBox="1"/>
          <p:nvPr/>
        </p:nvSpPr>
        <p:spPr>
          <a:xfrm>
            <a:off x="12138898" y="179171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Volume: </a:t>
            </a:r>
            <a:r>
              <a:rPr lang="en-US" dirty="0" err="1"/>
              <a:t>postgresdb</a:t>
            </a:r>
            <a:r>
              <a:rPr lang="en-US" dirty="0"/>
              <a:t>-storage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A6EC72-B2C4-FCC8-700E-7DECAD8E3F89}"/>
              </a:ext>
            </a:extLst>
          </p:cNvPr>
          <p:cNvSpPr/>
          <p:nvPr/>
        </p:nvSpPr>
        <p:spPr>
          <a:xfrm>
            <a:off x="12062702" y="16218927"/>
            <a:ext cx="3000323" cy="1248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8D2AE-272B-D710-EB8B-DE1F5ABCB9B2}"/>
              </a:ext>
            </a:extLst>
          </p:cNvPr>
          <p:cNvSpPr txBox="1"/>
          <p:nvPr/>
        </p:nvSpPr>
        <p:spPr>
          <a:xfrm>
            <a:off x="12520307" y="16260233"/>
            <a:ext cx="6096000" cy="982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Container: </a:t>
            </a:r>
            <a:r>
              <a:rPr lang="en-US" dirty="0"/>
              <a:t>postgres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19C80-3D94-2E2C-020B-1C5A91D7AD7F}"/>
              </a:ext>
            </a:extLst>
          </p:cNvPr>
          <p:cNvSpPr/>
          <p:nvPr/>
        </p:nvSpPr>
        <p:spPr>
          <a:xfrm>
            <a:off x="12657188" y="16691994"/>
            <a:ext cx="1607428" cy="613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postgres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966CD-03F0-D96A-390E-97C766821AC7}"/>
              </a:ext>
            </a:extLst>
          </p:cNvPr>
          <p:cNvSpPr/>
          <p:nvPr/>
        </p:nvSpPr>
        <p:spPr>
          <a:xfrm>
            <a:off x="11846797" y="19166242"/>
            <a:ext cx="14509992" cy="675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storage, e.g. Longhorn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17A033-9A59-7765-0F53-BFA5D6CD47C9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3562864" y="17467026"/>
            <a:ext cx="1" cy="32636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032E3CA-1792-84B5-D761-07115155E92A}"/>
              </a:ext>
            </a:extLst>
          </p:cNvPr>
          <p:cNvSpPr/>
          <p:nvPr/>
        </p:nvSpPr>
        <p:spPr>
          <a:xfrm>
            <a:off x="15632179" y="15671874"/>
            <a:ext cx="3442364" cy="291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DC11C7-BA79-2DD1-5410-3AB2ABE2B926}"/>
              </a:ext>
            </a:extLst>
          </p:cNvPr>
          <p:cNvSpPr txBox="1"/>
          <p:nvPr/>
        </p:nvSpPr>
        <p:spPr>
          <a:xfrm>
            <a:off x="15848082" y="15648696"/>
            <a:ext cx="9689319" cy="982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Pod:</a:t>
            </a:r>
            <a:r>
              <a:rPr lang="en-US" dirty="0"/>
              <a:t> colonies-server-</a:t>
            </a:r>
            <a:r>
              <a:rPr lang="en-US" dirty="0" err="1"/>
              <a:t>statefulset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5A126-DB61-AF71-F11E-0BB68F8E36A1}"/>
              </a:ext>
            </a:extLst>
          </p:cNvPr>
          <p:cNvSpPr/>
          <p:nvPr/>
        </p:nvSpPr>
        <p:spPr>
          <a:xfrm>
            <a:off x="15848083" y="17793394"/>
            <a:ext cx="3000323" cy="604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6B8F6-0D51-FC9B-631B-DE5069440907}"/>
              </a:ext>
            </a:extLst>
          </p:cNvPr>
          <p:cNvSpPr txBox="1"/>
          <p:nvPr/>
        </p:nvSpPr>
        <p:spPr>
          <a:xfrm>
            <a:off x="16401281" y="17917179"/>
            <a:ext cx="6096000" cy="982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Volume: </a:t>
            </a:r>
            <a:r>
              <a:rPr lang="en-US" dirty="0" err="1"/>
              <a:t>etcd</a:t>
            </a:r>
            <a:r>
              <a:rPr lang="en-US" dirty="0"/>
              <a:t>-data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0C95B0-C39B-7CE5-A32D-51AC17A41E88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17348244" y="17467026"/>
            <a:ext cx="1" cy="32636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C58DBEC-7EDE-C0EF-7740-1A39BD8B0DD0}"/>
              </a:ext>
            </a:extLst>
          </p:cNvPr>
          <p:cNvSpPr/>
          <p:nvPr/>
        </p:nvSpPr>
        <p:spPr>
          <a:xfrm>
            <a:off x="15919760" y="16146321"/>
            <a:ext cx="3000323" cy="1248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0758C-11A0-9F49-5D15-88D179DEE2F4}"/>
              </a:ext>
            </a:extLst>
          </p:cNvPr>
          <p:cNvSpPr/>
          <p:nvPr/>
        </p:nvSpPr>
        <p:spPr>
          <a:xfrm>
            <a:off x="15848082" y="16218927"/>
            <a:ext cx="3000323" cy="1248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BE1219-C0BD-0507-4C01-C0799DD8D344}"/>
              </a:ext>
            </a:extLst>
          </p:cNvPr>
          <p:cNvSpPr txBox="1"/>
          <p:nvPr/>
        </p:nvSpPr>
        <p:spPr>
          <a:xfrm>
            <a:off x="16241777" y="16250055"/>
            <a:ext cx="6096000" cy="982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Container: </a:t>
            </a:r>
            <a:r>
              <a:rPr lang="en-US" dirty="0"/>
              <a:t>colonies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961B4F-3F33-B608-9D34-2A8D79A5FB32}"/>
              </a:ext>
            </a:extLst>
          </p:cNvPr>
          <p:cNvSpPr/>
          <p:nvPr/>
        </p:nvSpPr>
        <p:spPr>
          <a:xfrm>
            <a:off x="16442568" y="16691994"/>
            <a:ext cx="1607428" cy="613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colonies-server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3AAE98-1614-AD6F-59D3-4B796F527A98}"/>
              </a:ext>
            </a:extLst>
          </p:cNvPr>
          <p:cNvCxnSpPr>
            <a:cxnSpLocks/>
          </p:cNvCxnSpPr>
          <p:nvPr/>
        </p:nvCxnSpPr>
        <p:spPr>
          <a:xfrm>
            <a:off x="17375981" y="18415337"/>
            <a:ext cx="0" cy="76868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E7F8E3-1F51-634E-2BE1-169CDCB07F48}"/>
              </a:ext>
            </a:extLst>
          </p:cNvPr>
          <p:cNvCxnSpPr>
            <a:cxnSpLocks/>
          </p:cNvCxnSpPr>
          <p:nvPr/>
        </p:nvCxnSpPr>
        <p:spPr>
          <a:xfrm>
            <a:off x="13568680" y="18415337"/>
            <a:ext cx="0" cy="76868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9F05E2-DEA2-ED09-B20A-A6E2C31EAFEF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14264615" y="16990397"/>
            <a:ext cx="2177952" cy="8243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0A3CB6A-4712-584A-C957-4B7369E2FEF6}"/>
              </a:ext>
            </a:extLst>
          </p:cNvPr>
          <p:cNvSpPr/>
          <p:nvPr/>
        </p:nvSpPr>
        <p:spPr>
          <a:xfrm>
            <a:off x="19294616" y="15656763"/>
            <a:ext cx="3442364" cy="291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67FBEA-EFC3-9AF8-8C46-25A3B4F2BD2F}"/>
              </a:ext>
            </a:extLst>
          </p:cNvPr>
          <p:cNvSpPr txBox="1"/>
          <p:nvPr/>
        </p:nvSpPr>
        <p:spPr>
          <a:xfrm>
            <a:off x="19289781" y="15647341"/>
            <a:ext cx="10716203" cy="982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Pod:</a:t>
            </a:r>
            <a:r>
              <a:rPr lang="en-US" dirty="0"/>
              <a:t> colonies-monitor-deployment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FCBFC-C0AE-1F73-3749-588EB6667600}"/>
              </a:ext>
            </a:extLst>
          </p:cNvPr>
          <p:cNvSpPr/>
          <p:nvPr/>
        </p:nvSpPr>
        <p:spPr>
          <a:xfrm>
            <a:off x="19510519" y="16203817"/>
            <a:ext cx="3000323" cy="1248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ED0B32-3EF5-E0EE-5D5C-C91933A9108B}"/>
              </a:ext>
            </a:extLst>
          </p:cNvPr>
          <p:cNvSpPr/>
          <p:nvPr/>
        </p:nvSpPr>
        <p:spPr>
          <a:xfrm>
            <a:off x="20105004" y="16676883"/>
            <a:ext cx="1607428" cy="613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colonies-monitor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0964C0-8E81-7C87-86A2-4E859304F6FA}"/>
              </a:ext>
            </a:extLst>
          </p:cNvPr>
          <p:cNvCxnSpPr>
            <a:cxnSpLocks/>
          </p:cNvCxnSpPr>
          <p:nvPr/>
        </p:nvCxnSpPr>
        <p:spPr>
          <a:xfrm flipH="1">
            <a:off x="18021406" y="16872160"/>
            <a:ext cx="2083598" cy="2746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681FB9C-8198-22CE-3BF3-DBD3BCB00697}"/>
              </a:ext>
            </a:extLst>
          </p:cNvPr>
          <p:cNvSpPr/>
          <p:nvPr/>
        </p:nvSpPr>
        <p:spPr>
          <a:xfrm>
            <a:off x="22914425" y="15647341"/>
            <a:ext cx="3442364" cy="291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FEC8C7-DB17-FAD1-23B5-51A085EA905B}"/>
              </a:ext>
            </a:extLst>
          </p:cNvPr>
          <p:cNvSpPr txBox="1"/>
          <p:nvPr/>
        </p:nvSpPr>
        <p:spPr>
          <a:xfrm>
            <a:off x="23219593" y="15641294"/>
            <a:ext cx="28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Pod:</a:t>
            </a:r>
            <a:r>
              <a:rPr lang="en-US" dirty="0"/>
              <a:t> </a:t>
            </a:r>
            <a:r>
              <a:rPr lang="en-GB" i="0" dirty="0" err="1">
                <a:solidFill>
                  <a:srgbClr val="24292F"/>
                </a:solidFill>
                <a:effectLst/>
                <a:latin typeface="-apple-system"/>
              </a:rPr>
              <a:t>prometheus</a:t>
            </a:r>
            <a:r>
              <a:rPr lang="en-US" dirty="0"/>
              <a:t>-</a:t>
            </a:r>
            <a:r>
              <a:rPr lang="en-US" dirty="0" err="1"/>
              <a:t>statefulset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72FAD8-56FD-8298-FA83-6683E31EDD9D}"/>
              </a:ext>
            </a:extLst>
          </p:cNvPr>
          <p:cNvSpPr/>
          <p:nvPr/>
        </p:nvSpPr>
        <p:spPr>
          <a:xfrm>
            <a:off x="23130329" y="17768861"/>
            <a:ext cx="3000323" cy="604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477F3-5760-A881-9A6B-8D5DB2894C59}"/>
              </a:ext>
            </a:extLst>
          </p:cNvPr>
          <p:cNvSpPr txBox="1"/>
          <p:nvPr/>
        </p:nvSpPr>
        <p:spPr>
          <a:xfrm>
            <a:off x="23206524" y="178926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Volume: </a:t>
            </a:r>
            <a:r>
              <a:rPr lang="en-GB" i="0" dirty="0" err="1">
                <a:solidFill>
                  <a:srgbClr val="24292F"/>
                </a:solidFill>
                <a:effectLst/>
                <a:latin typeface="-apple-system"/>
              </a:rPr>
              <a:t>prometheus</a:t>
            </a:r>
            <a:r>
              <a:rPr lang="en-GB" i="0" dirty="0">
                <a:solidFill>
                  <a:srgbClr val="24292F"/>
                </a:solidFill>
                <a:effectLst/>
                <a:latin typeface="-apple-system"/>
              </a:rPr>
              <a:t>-storage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A4448D-11D6-1DB0-F80D-DBEB52145664}"/>
              </a:ext>
            </a:extLst>
          </p:cNvPr>
          <p:cNvSpPr/>
          <p:nvPr/>
        </p:nvSpPr>
        <p:spPr>
          <a:xfrm>
            <a:off x="23130328" y="16194394"/>
            <a:ext cx="3000323" cy="1248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873FA-45AB-C41A-A682-4011C0ADC504}"/>
              </a:ext>
            </a:extLst>
          </p:cNvPr>
          <p:cNvSpPr txBox="1"/>
          <p:nvPr/>
        </p:nvSpPr>
        <p:spPr>
          <a:xfrm>
            <a:off x="23587933" y="16235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Container: </a:t>
            </a:r>
            <a:r>
              <a:rPr lang="en-GB" i="0" dirty="0" err="1">
                <a:solidFill>
                  <a:srgbClr val="24292F"/>
                </a:solidFill>
                <a:effectLst/>
                <a:latin typeface="-apple-system"/>
              </a:rPr>
              <a:t>prometheus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D9402B-87D9-EA21-1346-AB3AC9732C15}"/>
              </a:ext>
            </a:extLst>
          </p:cNvPr>
          <p:cNvSpPr/>
          <p:nvPr/>
        </p:nvSpPr>
        <p:spPr>
          <a:xfrm>
            <a:off x="23724814" y="16667461"/>
            <a:ext cx="1607428" cy="613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0" dirty="0" err="1">
                <a:solidFill>
                  <a:srgbClr val="24292F"/>
                </a:solidFill>
                <a:effectLst/>
                <a:latin typeface="-apple-system"/>
              </a:rPr>
              <a:t>prometheus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FE1321-A760-0A74-8740-556F156A7BA6}"/>
              </a:ext>
            </a:extLst>
          </p:cNvPr>
          <p:cNvCxnSpPr>
            <a:cxnSpLocks/>
            <a:stCxn id="71" idx="2"/>
            <a:endCxn id="69" idx="0"/>
          </p:cNvCxnSpPr>
          <p:nvPr/>
        </p:nvCxnSpPr>
        <p:spPr>
          <a:xfrm>
            <a:off x="24630490" y="17442493"/>
            <a:ext cx="1" cy="32636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25670A-5F7D-6273-4572-8E7F3763F7B2}"/>
              </a:ext>
            </a:extLst>
          </p:cNvPr>
          <p:cNvCxnSpPr>
            <a:cxnSpLocks/>
          </p:cNvCxnSpPr>
          <p:nvPr/>
        </p:nvCxnSpPr>
        <p:spPr>
          <a:xfrm>
            <a:off x="24630490" y="18563524"/>
            <a:ext cx="0" cy="62049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301998-9E22-E9C1-71E6-241D24675315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21695183" y="16968475"/>
            <a:ext cx="2029631" cy="5627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A3874B5-C82F-FE1A-943C-089BA70E379C}"/>
              </a:ext>
            </a:extLst>
          </p:cNvPr>
          <p:cNvSpPr/>
          <p:nvPr/>
        </p:nvSpPr>
        <p:spPr>
          <a:xfrm>
            <a:off x="22914425" y="11610131"/>
            <a:ext cx="3442364" cy="291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8AF98A-20FB-209A-2D49-4E1AA8F2EEF6}"/>
              </a:ext>
            </a:extLst>
          </p:cNvPr>
          <p:cNvSpPr txBox="1"/>
          <p:nvPr/>
        </p:nvSpPr>
        <p:spPr>
          <a:xfrm>
            <a:off x="23188716" y="11623284"/>
            <a:ext cx="28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Pod:</a:t>
            </a:r>
            <a:r>
              <a:rPr lang="en-US" dirty="0"/>
              <a:t> </a:t>
            </a:r>
            <a:r>
              <a:rPr lang="en-GB" i="0" dirty="0" err="1">
                <a:solidFill>
                  <a:srgbClr val="24292F"/>
                </a:solidFill>
                <a:effectLst/>
                <a:latin typeface="-apple-system"/>
              </a:rPr>
              <a:t>prometheus</a:t>
            </a:r>
            <a:r>
              <a:rPr lang="en-US" dirty="0"/>
              <a:t>-</a:t>
            </a:r>
            <a:r>
              <a:rPr lang="en-US" dirty="0" err="1"/>
              <a:t>statefulset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835E46A-7B69-778C-4965-0E28A290D8B4}"/>
              </a:ext>
            </a:extLst>
          </p:cNvPr>
          <p:cNvSpPr/>
          <p:nvPr/>
        </p:nvSpPr>
        <p:spPr>
          <a:xfrm>
            <a:off x="23130329" y="13731651"/>
            <a:ext cx="3000323" cy="604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DD3A60-0FCF-4DCB-36F3-20E2F34B27DA}"/>
              </a:ext>
            </a:extLst>
          </p:cNvPr>
          <p:cNvSpPr txBox="1"/>
          <p:nvPr/>
        </p:nvSpPr>
        <p:spPr>
          <a:xfrm>
            <a:off x="23206524" y="13855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Volume: </a:t>
            </a:r>
            <a:r>
              <a:rPr lang="en-GB" i="0" dirty="0" err="1">
                <a:solidFill>
                  <a:srgbClr val="24292F"/>
                </a:solidFill>
                <a:effectLst/>
                <a:latin typeface="-apple-system"/>
              </a:rPr>
              <a:t>prometheus</a:t>
            </a:r>
            <a:r>
              <a:rPr lang="en-GB" i="0" dirty="0">
                <a:solidFill>
                  <a:srgbClr val="24292F"/>
                </a:solidFill>
                <a:effectLst/>
                <a:latin typeface="-apple-system"/>
              </a:rPr>
              <a:t>-storage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E468DB-72C5-3617-F30E-B652BE37D6E8}"/>
              </a:ext>
            </a:extLst>
          </p:cNvPr>
          <p:cNvSpPr/>
          <p:nvPr/>
        </p:nvSpPr>
        <p:spPr>
          <a:xfrm>
            <a:off x="23130328" y="12157184"/>
            <a:ext cx="3000323" cy="1248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7ADCCF-D2A6-FA02-28F8-B40583BC20FE}"/>
              </a:ext>
            </a:extLst>
          </p:cNvPr>
          <p:cNvSpPr txBox="1"/>
          <p:nvPr/>
        </p:nvSpPr>
        <p:spPr>
          <a:xfrm>
            <a:off x="23587933" y="12198490"/>
            <a:ext cx="6096000" cy="982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Container: </a:t>
            </a:r>
            <a:r>
              <a:rPr lang="en-US" dirty="0"/>
              <a:t>postgres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8848C1-2095-022C-0BED-B1771255FD0F}"/>
              </a:ext>
            </a:extLst>
          </p:cNvPr>
          <p:cNvSpPr/>
          <p:nvPr/>
        </p:nvSpPr>
        <p:spPr>
          <a:xfrm>
            <a:off x="23724814" y="12630251"/>
            <a:ext cx="1607428" cy="613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postgres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D827FF6-2567-910D-AF6C-58E854DD066A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>
            <a:off x="24630490" y="13405283"/>
            <a:ext cx="1" cy="32636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9BFF85-6E1F-89D0-4B51-3E38268FEEC5}"/>
              </a:ext>
            </a:extLst>
          </p:cNvPr>
          <p:cNvCxnSpPr>
            <a:cxnSpLocks/>
            <a:stCxn id="92" idx="2"/>
            <a:endCxn id="67" idx="0"/>
          </p:cNvCxnSpPr>
          <p:nvPr/>
        </p:nvCxnSpPr>
        <p:spPr>
          <a:xfrm>
            <a:off x="24635607" y="14526314"/>
            <a:ext cx="0" cy="1121027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265E615-4C6F-7C16-3563-5E8970A5F55A}"/>
              </a:ext>
            </a:extLst>
          </p:cNvPr>
          <p:cNvSpPr txBox="1"/>
          <p:nvPr/>
        </p:nvSpPr>
        <p:spPr>
          <a:xfrm>
            <a:off x="19691735" y="16207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Container: </a:t>
            </a:r>
            <a:r>
              <a:rPr lang="en-US" dirty="0"/>
              <a:t>colonies-monitor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83C6E6E-78C5-7770-9929-8929F36CF929}"/>
              </a:ext>
            </a:extLst>
          </p:cNvPr>
          <p:cNvSpPr/>
          <p:nvPr/>
        </p:nvSpPr>
        <p:spPr>
          <a:xfrm>
            <a:off x="15632179" y="11977267"/>
            <a:ext cx="3442364" cy="1979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C4E636-BB74-E6D4-4585-BBCB58FAF9D1}"/>
              </a:ext>
            </a:extLst>
          </p:cNvPr>
          <p:cNvSpPr txBox="1"/>
          <p:nvPr/>
        </p:nvSpPr>
        <p:spPr>
          <a:xfrm>
            <a:off x="16444528" y="11992616"/>
            <a:ext cx="20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Pod:</a:t>
            </a:r>
            <a:r>
              <a:rPr lang="en-US" dirty="0"/>
              <a:t> </a:t>
            </a:r>
            <a:r>
              <a:rPr lang="en-GB" dirty="0">
                <a:solidFill>
                  <a:srgbClr val="24292F"/>
                </a:solidFill>
                <a:latin typeface="-apple-system"/>
              </a:rPr>
              <a:t>some-executor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EA8E447-9E13-3022-44C1-66BC6BFD31D2}"/>
              </a:ext>
            </a:extLst>
          </p:cNvPr>
          <p:cNvSpPr/>
          <p:nvPr/>
        </p:nvSpPr>
        <p:spPr>
          <a:xfrm>
            <a:off x="15848082" y="12571020"/>
            <a:ext cx="3000323" cy="1248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566D493-77EE-261A-3F84-623E5E0926D8}"/>
              </a:ext>
            </a:extLst>
          </p:cNvPr>
          <p:cNvSpPr/>
          <p:nvPr/>
        </p:nvSpPr>
        <p:spPr>
          <a:xfrm>
            <a:off x="16537126" y="12998987"/>
            <a:ext cx="1607428" cy="613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CE1B523-1920-2778-6276-10DED426CC60}"/>
              </a:ext>
            </a:extLst>
          </p:cNvPr>
          <p:cNvSpPr txBox="1"/>
          <p:nvPr/>
        </p:nvSpPr>
        <p:spPr>
          <a:xfrm>
            <a:off x="16462519" y="125373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Container: </a:t>
            </a:r>
            <a:r>
              <a:rPr lang="en-US" dirty="0"/>
              <a:t>executor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C66B8AC-680B-4EC1-672E-7F88CF4545F7}"/>
              </a:ext>
            </a:extLst>
          </p:cNvPr>
          <p:cNvCxnSpPr>
            <a:cxnSpLocks/>
            <a:stCxn id="113" idx="2"/>
            <a:endCxn id="28" idx="0"/>
          </p:cNvCxnSpPr>
          <p:nvPr/>
        </p:nvCxnSpPr>
        <p:spPr>
          <a:xfrm>
            <a:off x="17340840" y="13612269"/>
            <a:ext cx="12521" cy="2059605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21A7207-A9C9-F1F7-59B6-009BD87420E4}"/>
              </a:ext>
            </a:extLst>
          </p:cNvPr>
          <p:cNvCxnSpPr>
            <a:cxnSpLocks/>
          </p:cNvCxnSpPr>
          <p:nvPr/>
        </p:nvCxnSpPr>
        <p:spPr>
          <a:xfrm flipH="1">
            <a:off x="18021406" y="17112108"/>
            <a:ext cx="2083598" cy="2746"/>
          </a:xfrm>
          <a:prstGeom prst="straightConnector1">
            <a:avLst/>
          </a:prstGeom>
          <a:ln w="34925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8917811-1E54-DAAC-ADBA-8FFE846B3AD6}"/>
              </a:ext>
            </a:extLst>
          </p:cNvPr>
          <p:cNvSpPr txBox="1"/>
          <p:nvPr/>
        </p:nvSpPr>
        <p:spPr>
          <a:xfrm>
            <a:off x="18718816" y="16526148"/>
            <a:ext cx="7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scrape</a:t>
            </a:r>
          </a:p>
        </p:txBody>
      </p:sp>
    </p:spTree>
    <p:extLst>
      <p:ext uri="{BB962C8B-B14F-4D97-AF65-F5344CB8AC3E}">
        <p14:creationId xmlns:p14="http://schemas.microsoft.com/office/powerpoint/2010/main" val="336053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</TotalTime>
  <Words>65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6</cp:revision>
  <dcterms:created xsi:type="dcterms:W3CDTF">2023-06-06T10:58:02Z</dcterms:created>
  <dcterms:modified xsi:type="dcterms:W3CDTF">2023-06-09T10:58:25Z</dcterms:modified>
</cp:coreProperties>
</file>