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4"/>
  </p:normalViewPr>
  <p:slideViewPr>
    <p:cSldViewPr snapToGrid="0">
      <p:cViewPr varScale="1">
        <p:scale>
          <a:sx n="100" d="100"/>
          <a:sy n="100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AC0F-AEE2-A349-B867-CF206B411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31210-287D-9E62-749C-108E6B6FA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7B0E-E2E0-E732-651C-4D9F0E39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D875-8465-3A52-1BDB-681B5EC0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0552-271F-BAB2-2755-D6CBC6A2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CA2A-9564-66FB-E252-F25C0A8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C8A8E-B8AD-A841-91B8-0379B2C07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8DD-4B88-43B3-732C-668FA2EE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E995-4E19-3C34-96F5-4CA10259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F3766-05A0-B411-E2D2-477134A9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6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DDC97-CD92-A2DF-7656-775EC01A1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799A0-76A6-1215-0CB1-78E56394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931A8-04CB-3167-EA71-C58C3823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C0BD-68ED-16FF-07E0-D6C50061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A77A-B6B0-248D-4239-14433AF9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EFCE-8618-1729-881A-72914DD9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7D20-DB82-9F76-E98D-AD9E73A5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2DC9F-FC4C-9022-1824-BA2D5B60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1C35-67C8-6C6F-3849-72CBCCE2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5A16-026E-C384-22CE-8A18FDDE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2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2A32-5D3A-C962-EDEB-6F7EE3C5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DB010-3C5D-CB7A-CE52-210052946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E9C1-326A-47CA-B27C-7BA65B2E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4056F-5288-303A-5E15-9474FA4F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E060-C429-2976-2868-7FB4CF6D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9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F5FA-F7B4-41F3-1935-537DFEB8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E647-AB5B-30E3-7566-B2DEE0824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B2F02-A047-5FE8-387B-3C21F6A3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151EA-1367-04CF-3F5A-A27E2D8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FF6A5-6158-9C55-7C46-4F20BC05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43F9-A6BE-CF85-D844-8DFF5F8F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C101-E284-3216-2F6E-AA656D17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2BB4-A271-833B-5CD5-36598F992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B96A8-F071-39C3-AD02-CAADC0D2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28F3C-C7DF-DA6E-E5A2-9026E0232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77427-FE20-6DDA-410F-3BA6C9780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56256-964A-60A4-0773-A3E0894C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FA89F-0329-61AE-7CFF-C555B5EE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788C5-2941-8D30-295C-08555965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5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2E43-AD72-C8E9-0137-158CD1A4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EC17D-034A-0AAF-2815-0707F385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25511-A01F-BAB6-5E1D-B2459015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1BAF6-B6AC-38B1-271F-F8DC10C0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E59AB-4EBC-9E9C-44FD-CDF0AF2E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6FC58-43BF-F840-A617-2A200D53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93E02-426F-4916-A4D2-5CBA97AB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7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1576-5331-6C37-FD89-FCC29239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7B6-85D2-C2D7-868B-D2CB50B3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B21B8-F99A-2B7E-00A9-A5ED1F555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47EB2-3129-4308-735A-84D2FE4C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26662-53B9-488A-BFFE-34E3E746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ED1DC-E690-1CB5-A214-9E9EF706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D8E-5E88-45B9-82CD-3BDD347D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74DB5-0F77-AC06-4251-581F099CE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53E42-7028-79A2-0EA6-58CC51FA0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B6792-8E04-7431-4E5C-5D434186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BA3D7-066F-B741-425F-4CDEDCED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B34D-BBE5-0639-45BE-9E9EFB48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3D9B7-BADC-6419-B3BC-891032D5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256FF-F502-5070-D153-84E41D21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C480-ABA6-1AB6-3D02-243056F53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A989-9B80-4648-AB61-93264260972C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16D-C503-5AB5-73CA-60C6B29AB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EE4A6-D450-16AF-CEA5-4462A3F3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7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48A5BD-E60A-252E-4A6E-0B103D45EF4D}"/>
              </a:ext>
            </a:extLst>
          </p:cNvPr>
          <p:cNvSpPr/>
          <p:nvPr/>
        </p:nvSpPr>
        <p:spPr>
          <a:xfrm>
            <a:off x="770758" y="1160517"/>
            <a:ext cx="6278617" cy="291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DA963-E6EE-B2AB-111F-0B821C341ACC}"/>
              </a:ext>
            </a:extLst>
          </p:cNvPr>
          <p:cNvSpPr txBox="1"/>
          <p:nvPr/>
        </p:nvSpPr>
        <p:spPr>
          <a:xfrm>
            <a:off x="2675899" y="1160517"/>
            <a:ext cx="259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Pod:</a:t>
            </a:r>
            <a:r>
              <a:rPr lang="en-US" dirty="0"/>
              <a:t> bemis-db-statefulset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84326-D650-3473-104C-A7ADE64FB350}"/>
              </a:ext>
            </a:extLst>
          </p:cNvPr>
          <p:cNvSpPr/>
          <p:nvPr/>
        </p:nvSpPr>
        <p:spPr>
          <a:xfrm>
            <a:off x="986658" y="3282042"/>
            <a:ext cx="2811517" cy="604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76414-885D-D197-3F43-A85C3F42CE4F}"/>
              </a:ext>
            </a:extLst>
          </p:cNvPr>
          <p:cNvSpPr txBox="1"/>
          <p:nvPr/>
        </p:nvSpPr>
        <p:spPr>
          <a:xfrm>
            <a:off x="1062858" y="3405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Volume: </a:t>
            </a:r>
            <a:r>
              <a:rPr lang="en-US" dirty="0"/>
              <a:t>bemis-</a:t>
            </a:r>
            <a:r>
              <a:rPr lang="en-US" dirty="0" err="1"/>
              <a:t>db</a:t>
            </a:r>
            <a:r>
              <a:rPr lang="en-US" dirty="0"/>
              <a:t>-storage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DD66F9-1BF1-30DF-1A02-10C01A0E9830}"/>
              </a:ext>
            </a:extLst>
          </p:cNvPr>
          <p:cNvSpPr/>
          <p:nvPr/>
        </p:nvSpPr>
        <p:spPr>
          <a:xfrm>
            <a:off x="4039475" y="3282042"/>
            <a:ext cx="2811517" cy="604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92CA9-B6CE-D3E3-031D-0743D9922E53}"/>
              </a:ext>
            </a:extLst>
          </p:cNvPr>
          <p:cNvSpPr txBox="1"/>
          <p:nvPr/>
        </p:nvSpPr>
        <p:spPr>
          <a:xfrm>
            <a:off x="4258441" y="3405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Volume: </a:t>
            </a:r>
            <a:r>
              <a:rPr lang="en-US" dirty="0"/>
              <a:t>backup-storage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A6EC72-B2C4-FCC8-700E-7DECAD8E3F89}"/>
              </a:ext>
            </a:extLst>
          </p:cNvPr>
          <p:cNvSpPr/>
          <p:nvPr/>
        </p:nvSpPr>
        <p:spPr>
          <a:xfrm>
            <a:off x="986657" y="1707571"/>
            <a:ext cx="2811517" cy="1248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8D2AE-272B-D710-EB8B-DE1F5ABCB9B2}"/>
              </a:ext>
            </a:extLst>
          </p:cNvPr>
          <p:cNvSpPr txBox="1"/>
          <p:nvPr/>
        </p:nvSpPr>
        <p:spPr>
          <a:xfrm>
            <a:off x="1380357" y="1738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Container: </a:t>
            </a:r>
            <a:r>
              <a:rPr lang="en-US" dirty="0"/>
              <a:t>postgres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3C254-D504-0130-179E-BA5AB3F6066B}"/>
              </a:ext>
            </a:extLst>
          </p:cNvPr>
          <p:cNvSpPr/>
          <p:nvPr/>
        </p:nvSpPr>
        <p:spPr>
          <a:xfrm>
            <a:off x="4039475" y="1707571"/>
            <a:ext cx="2811517" cy="1248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049CB-72C5-39E7-D028-3FEDD0BC0E43}"/>
              </a:ext>
            </a:extLst>
          </p:cNvPr>
          <p:cNvSpPr txBox="1"/>
          <p:nvPr/>
        </p:nvSpPr>
        <p:spPr>
          <a:xfrm>
            <a:off x="4521198" y="1738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Container: </a:t>
            </a:r>
            <a:r>
              <a:rPr lang="en-US" dirty="0"/>
              <a:t>backup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19C80-3D94-2E2C-020B-1C5A91D7AD7F}"/>
              </a:ext>
            </a:extLst>
          </p:cNvPr>
          <p:cNvSpPr/>
          <p:nvPr/>
        </p:nvSpPr>
        <p:spPr>
          <a:xfrm>
            <a:off x="1581147" y="2285512"/>
            <a:ext cx="1607428" cy="508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timescaledb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DB8C38-3825-3580-48AD-46E0CC9B0907}"/>
              </a:ext>
            </a:extLst>
          </p:cNvPr>
          <p:cNvSpPr/>
          <p:nvPr/>
        </p:nvSpPr>
        <p:spPr>
          <a:xfrm>
            <a:off x="4520266" y="2281797"/>
            <a:ext cx="1874456" cy="508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backup_executor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7966CD-03F0-D96A-390E-97C766821AC7}"/>
              </a:ext>
            </a:extLst>
          </p:cNvPr>
          <p:cNvSpPr/>
          <p:nvPr/>
        </p:nvSpPr>
        <p:spPr>
          <a:xfrm>
            <a:off x="770757" y="4654885"/>
            <a:ext cx="6278617" cy="675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Longhorn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04443E-17ED-9CEF-771B-8D1426E950B2}"/>
              </a:ext>
            </a:extLst>
          </p:cNvPr>
          <p:cNvSpPr/>
          <p:nvPr/>
        </p:nvSpPr>
        <p:spPr>
          <a:xfrm>
            <a:off x="8675003" y="3078722"/>
            <a:ext cx="3014716" cy="675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7F7DEE-88AC-325F-1A87-B5A72AD617ED}"/>
              </a:ext>
            </a:extLst>
          </p:cNvPr>
          <p:cNvSpPr/>
          <p:nvPr/>
        </p:nvSpPr>
        <p:spPr>
          <a:xfrm>
            <a:off x="8675003" y="2106131"/>
            <a:ext cx="3014716" cy="675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Server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94ECCB-F3F3-08D1-9918-62B03D969F8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445234" y="3886200"/>
            <a:ext cx="0" cy="76868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4F84D1-F883-1745-ACAF-1B3ED6240AE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384861" y="3886200"/>
            <a:ext cx="7556" cy="76868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28C2F4-1E17-7260-1268-45A074B292CB}"/>
              </a:ext>
            </a:extLst>
          </p:cNvPr>
          <p:cNvCxnSpPr>
            <a:cxnSpLocks/>
          </p:cNvCxnSpPr>
          <p:nvPr/>
        </p:nvCxnSpPr>
        <p:spPr>
          <a:xfrm>
            <a:off x="6394722" y="2421703"/>
            <a:ext cx="2280281" cy="22184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46CEEF-14D3-FD5D-AF0B-3E4E429CE5FA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 flipV="1">
            <a:off x="6394722" y="2536003"/>
            <a:ext cx="2280281" cy="880475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AB0020-1A59-013C-AD6C-CACC1C928D29}"/>
              </a:ext>
            </a:extLst>
          </p:cNvPr>
          <p:cNvCxnSpPr>
            <a:cxnSpLocks/>
          </p:cNvCxnSpPr>
          <p:nvPr/>
        </p:nvCxnSpPr>
        <p:spPr>
          <a:xfrm flipV="1">
            <a:off x="3179624" y="2455652"/>
            <a:ext cx="1322936" cy="1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FA8BAF-ACC1-3540-E623-FA593FDC215D}"/>
              </a:ext>
            </a:extLst>
          </p:cNvPr>
          <p:cNvCxnSpPr>
            <a:cxnSpLocks/>
          </p:cNvCxnSpPr>
          <p:nvPr/>
        </p:nvCxnSpPr>
        <p:spPr>
          <a:xfrm flipV="1">
            <a:off x="3180881" y="2633374"/>
            <a:ext cx="1322936" cy="1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17A033-9A59-7765-0F53-BFA5D6CD47C9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2392416" y="2955674"/>
            <a:ext cx="1" cy="32636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16CED3-1A8D-A91D-C274-3B75E835BFE7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5445234" y="2955674"/>
            <a:ext cx="0" cy="32636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CDC3BC-EB9D-54B6-46CA-3BD1C6C7C7B8}"/>
              </a:ext>
            </a:extLst>
          </p:cNvPr>
          <p:cNvSpPr txBox="1"/>
          <p:nvPr/>
        </p:nvSpPr>
        <p:spPr>
          <a:xfrm>
            <a:off x="7036674" y="2013582"/>
            <a:ext cx="16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backup process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964278-A403-AA10-0DF8-B56CB027A40F}"/>
              </a:ext>
            </a:extLst>
          </p:cNvPr>
          <p:cNvSpPr txBox="1"/>
          <p:nvPr/>
        </p:nvSpPr>
        <p:spPr>
          <a:xfrm>
            <a:off x="7215222" y="331371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upload file</a:t>
            </a:r>
          </a:p>
        </p:txBody>
      </p:sp>
    </p:spTree>
    <p:extLst>
      <p:ext uri="{BB962C8B-B14F-4D97-AF65-F5344CB8AC3E}">
        <p14:creationId xmlns:p14="http://schemas.microsoft.com/office/powerpoint/2010/main" val="336053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3</cp:revision>
  <dcterms:created xsi:type="dcterms:W3CDTF">2023-06-06T10:58:02Z</dcterms:created>
  <dcterms:modified xsi:type="dcterms:W3CDTF">2023-06-06T11:22:44Z</dcterms:modified>
</cp:coreProperties>
</file>