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8B92-60D7-3A44-88F0-27985E36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9F3-F077-CE41-BE8B-61BCBE6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465-8DF0-884B-ACF8-730117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2F3-C391-0E48-81DF-186B3F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6FA-8C61-2B4B-B661-18A4ED3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C9A-2747-A94E-8317-9A6B5C4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4EF7-AD8B-AA4F-AB6F-1F9B09A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56D2-4C6D-FB46-B883-F06BA20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52A-6356-D044-A801-14C75C0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294-0C5D-F347-AF6E-BA128926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FD34-BE61-EE4D-A8EA-7DEF43FC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F63F-9DA0-864F-A9CE-4F4943F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D4C-C521-E040-B397-7D66FC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12F4-E10A-C443-8FE9-B8DB521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6AC-2A18-724A-8144-E4FB058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24D-0062-9545-BE09-4D75F13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2C8-CA60-B547-A07A-DE116D5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4C7-E0DE-0940-ACBC-050E889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8FBF-AF35-4146-BC13-039402B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793-FE7B-494E-8E51-9E32F8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E63-062C-CC48-AC54-44A59D4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6A80-9695-5840-9B53-89DC0AAD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3EFC-06E5-C341-AA81-2308D18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FA9-2F45-8E43-A5A6-2F9F014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F4B-BA44-C347-B0B3-F9D93AC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27E-ADD4-C845-899E-A096F53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38FC-925C-E04A-93A4-18D8B6D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6544-88F9-0744-A01C-BF0FAB49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7F39-D25A-6942-A7DA-CD910BE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511-3C24-E444-9BE7-E31A9D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2670-220C-7147-90AC-87E691B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2DF-367A-744F-9284-6824C334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9975-8850-7742-8495-FCAFC515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403C-A993-6D4F-B9CD-6CE759F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FE98-264E-1A43-A9A7-DD896770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DEA-0AD5-9E4E-B92D-AA7797784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57F0-C141-744F-9017-0171A5F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7D849-C340-7947-96DE-979124BC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9D89-8B86-AA4C-96A0-9F91A06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C70-6441-4646-BF19-30DA32A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933AF-951A-7443-88A2-1B15826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F4E-0900-BA44-8987-9545FBB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1698-BF0F-2347-95C8-CFEC1D9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9376-C215-B345-B69D-AA90978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E0BC-C1F0-0E40-8994-5CBEDD2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92A2-6EE1-CB47-B293-C4D1F9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8FB-D9A9-F04A-9250-F7B9D3C7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4F68-62FA-3542-8758-53733AAD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7AE0-F28A-1B4F-B190-ADB862A9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B5B0-227C-3B49-BC4E-ADC7F01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712B-13AF-CD42-9B8A-A5DCA1E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783-6F7E-964E-96A6-BE26031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D61-B225-954B-BE49-B6DAA7F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E9B7B-78A3-E442-8B71-CCAC612D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45B9-91BB-F147-A71C-7F7CDFD1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1EB8-4F9C-004B-B3F2-09D889E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8FE-4CDC-F640-A8DA-FE219FA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35A-8C09-574C-BC01-D7C4612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604E-74F3-DC45-9D73-0D7D8B4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52AD-DE1C-4949-BA8D-75920F7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58B5-42CD-9048-8E89-823A50AE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9497-25D9-FD46-A480-002B20BA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EEF-2A20-5B45-963C-F69F6B91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4B27E-AA97-5144-9413-49C1B22A1632}"/>
              </a:ext>
            </a:extLst>
          </p:cNvPr>
          <p:cNvSpPr/>
          <p:nvPr/>
        </p:nvSpPr>
        <p:spPr>
          <a:xfrm>
            <a:off x="3927360" y="5714164"/>
            <a:ext cx="4477407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533DC-631D-B842-9495-0DC2F1B20BE8}"/>
              </a:ext>
            </a:extLst>
          </p:cNvPr>
          <p:cNvSpPr/>
          <p:nvPr/>
        </p:nvSpPr>
        <p:spPr>
          <a:xfrm>
            <a:off x="3927360" y="5094054"/>
            <a:ext cx="1933903" cy="62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1A8C0-177A-7F49-AAC9-F0E56B51D59F}"/>
              </a:ext>
            </a:extLst>
          </p:cNvPr>
          <p:cNvSpPr/>
          <p:nvPr/>
        </p:nvSpPr>
        <p:spPr>
          <a:xfrm rot="5400000">
            <a:off x="3660311" y="4296581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78A61-DE82-C641-A1AE-17718FC5D174}"/>
              </a:ext>
            </a:extLst>
          </p:cNvPr>
          <p:cNvSpPr/>
          <p:nvPr/>
        </p:nvSpPr>
        <p:spPr>
          <a:xfrm>
            <a:off x="3927360" y="364884"/>
            <a:ext cx="4477407" cy="12068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2C016-29E0-8C41-BB96-BFC6AEFF37BD}"/>
              </a:ext>
            </a:extLst>
          </p:cNvPr>
          <p:cNvSpPr/>
          <p:nvPr/>
        </p:nvSpPr>
        <p:spPr>
          <a:xfrm>
            <a:off x="10347168" y="791467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15DB4-4CF0-904E-A0B8-C08CACC42E6A}"/>
              </a:ext>
            </a:extLst>
          </p:cNvPr>
          <p:cNvSpPr txBox="1"/>
          <p:nvPr/>
        </p:nvSpPr>
        <p:spPr>
          <a:xfrm>
            <a:off x="8543457" y="682283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process_spec.json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907F34-7701-8F4C-9270-5B8488C63656}"/>
              </a:ext>
            </a:extLst>
          </p:cNvPr>
          <p:cNvCxnSpPr>
            <a:cxnSpLocks/>
          </p:cNvCxnSpPr>
          <p:nvPr/>
        </p:nvCxnSpPr>
        <p:spPr>
          <a:xfrm flipH="1">
            <a:off x="8404767" y="1065911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F5505F-7BAB-5044-A6AD-081CA2B80366}"/>
              </a:ext>
            </a:extLst>
          </p:cNvPr>
          <p:cNvCxnSpPr>
            <a:cxnSpLocks/>
          </p:cNvCxnSpPr>
          <p:nvPr/>
        </p:nvCxnSpPr>
        <p:spPr>
          <a:xfrm flipV="1">
            <a:off x="5907880" y="1553026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95EE16-E270-9B49-A748-365EA501C1AA}"/>
              </a:ext>
            </a:extLst>
          </p:cNvPr>
          <p:cNvCxnSpPr>
            <a:cxnSpLocks/>
          </p:cNvCxnSpPr>
          <p:nvPr/>
        </p:nvCxnSpPr>
        <p:spPr>
          <a:xfrm flipH="1" flipV="1">
            <a:off x="6512400" y="1567610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1F8E93-942D-C242-BFE9-0E1D0FBA8CE4}"/>
              </a:ext>
            </a:extLst>
          </p:cNvPr>
          <p:cNvCxnSpPr>
            <a:cxnSpLocks/>
          </p:cNvCxnSpPr>
          <p:nvPr/>
        </p:nvCxnSpPr>
        <p:spPr>
          <a:xfrm flipH="1">
            <a:off x="8404766" y="1355903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22D961-5A38-F146-BC4F-4E449B86178C}"/>
              </a:ext>
            </a:extLst>
          </p:cNvPr>
          <p:cNvSpPr txBox="1"/>
          <p:nvPr/>
        </p:nvSpPr>
        <p:spPr>
          <a:xfrm>
            <a:off x="8946244" y="1398333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CBF7B4-3BCA-8D46-822F-1097065091E9}"/>
              </a:ext>
            </a:extLst>
          </p:cNvPr>
          <p:cNvSpPr/>
          <p:nvPr/>
        </p:nvSpPr>
        <p:spPr>
          <a:xfrm>
            <a:off x="4061267" y="1026635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6A80AE-6957-D942-BD8E-52CD136990E1}"/>
              </a:ext>
            </a:extLst>
          </p:cNvPr>
          <p:cNvSpPr/>
          <p:nvPr/>
        </p:nvSpPr>
        <p:spPr>
          <a:xfrm>
            <a:off x="5512396" y="1027893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1D9D4A-A222-444F-88A9-4B2816212B2B}"/>
              </a:ext>
            </a:extLst>
          </p:cNvPr>
          <p:cNvSpPr/>
          <p:nvPr/>
        </p:nvSpPr>
        <p:spPr>
          <a:xfrm>
            <a:off x="6969719" y="1027893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B831F6-284C-AC4C-92BF-875E603BCE57}"/>
              </a:ext>
            </a:extLst>
          </p:cNvPr>
          <p:cNvSpPr txBox="1"/>
          <p:nvPr/>
        </p:nvSpPr>
        <p:spPr>
          <a:xfrm>
            <a:off x="2804787" y="1897226"/>
            <a:ext cx="3009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 App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7FB236-92E0-E447-B042-DEBE6BFD1CBB}"/>
              </a:ext>
            </a:extLst>
          </p:cNvPr>
          <p:cNvSpPr/>
          <p:nvPr/>
        </p:nvSpPr>
        <p:spPr>
          <a:xfrm>
            <a:off x="3927360" y="2453945"/>
            <a:ext cx="4477407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DB8AE9-E8D4-E340-9D1B-06B8EEDD5269}"/>
              </a:ext>
            </a:extLst>
          </p:cNvPr>
          <p:cNvSpPr txBox="1"/>
          <p:nvPr/>
        </p:nvSpPr>
        <p:spPr>
          <a:xfrm>
            <a:off x="3111136" y="529403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261034-E54C-B94C-A547-0CC94D3E21E7}"/>
              </a:ext>
            </a:extLst>
          </p:cNvPr>
          <p:cNvSpPr txBox="1"/>
          <p:nvPr/>
        </p:nvSpPr>
        <p:spPr>
          <a:xfrm>
            <a:off x="3128747" y="2670741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Kolony Server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90549B5-E637-1544-91E5-705AF0E7BA7B}"/>
              </a:ext>
            </a:extLst>
          </p:cNvPr>
          <p:cNvSpPr/>
          <p:nvPr/>
        </p:nvSpPr>
        <p:spPr>
          <a:xfrm>
            <a:off x="4087100" y="2651150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E73F0B-BD38-2B43-BAE0-87BC0BE7A7D5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3500185" y="2217334"/>
            <a:ext cx="613540" cy="46135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0526A-4D98-DA44-B93D-E57E05719B94}"/>
              </a:ext>
            </a:extLst>
          </p:cNvPr>
          <p:cNvCxnSpPr>
            <a:cxnSpLocks/>
          </p:cNvCxnSpPr>
          <p:nvPr/>
        </p:nvCxnSpPr>
        <p:spPr>
          <a:xfrm flipV="1">
            <a:off x="6179021" y="3228075"/>
            <a:ext cx="0" cy="248608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B8BE74-91D9-AE43-BFD5-FB3447F740B4}"/>
              </a:ext>
            </a:extLst>
          </p:cNvPr>
          <p:cNvSpPr txBox="1"/>
          <p:nvPr/>
        </p:nvSpPr>
        <p:spPr>
          <a:xfrm>
            <a:off x="6220217" y="4275762"/>
            <a:ext cx="3009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Deploy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9DF8F4-37F1-3345-B4CB-5DF89B11FBA0}"/>
              </a:ext>
            </a:extLst>
          </p:cNvPr>
          <p:cNvSpPr txBox="1"/>
          <p:nvPr/>
        </p:nvSpPr>
        <p:spPr>
          <a:xfrm>
            <a:off x="5134126" y="1855809"/>
            <a:ext cx="1083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658565-FCE4-DA4B-8791-27234C1FE84C}"/>
              </a:ext>
            </a:extLst>
          </p:cNvPr>
          <p:cNvSpPr txBox="1"/>
          <p:nvPr/>
        </p:nvSpPr>
        <p:spPr>
          <a:xfrm>
            <a:off x="6587619" y="1846900"/>
            <a:ext cx="3009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5684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11</cp:revision>
  <dcterms:created xsi:type="dcterms:W3CDTF">2022-02-02T10:53:45Z</dcterms:created>
  <dcterms:modified xsi:type="dcterms:W3CDTF">2022-02-02T17:15:33Z</dcterms:modified>
</cp:coreProperties>
</file>