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0"/>
    <p:restoredTop sz="86395"/>
  </p:normalViewPr>
  <p:slideViewPr>
    <p:cSldViewPr snapToGrid="0" snapToObjects="1">
      <p:cViewPr varScale="1">
        <p:scale>
          <a:sx n="109" d="100"/>
          <a:sy n="109" d="100"/>
        </p:scale>
        <p:origin x="216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B8B92-60D7-3A44-88F0-27985E36F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019F3-F077-CE41-BE8B-61BCBE675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CB465-8DF0-884B-ACF8-730117D98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E32F3-C391-0E48-81DF-186B3FF70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0E6FA-8C61-2B4B-B661-18A4ED3B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7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1DC9A-2747-A94E-8317-9A6B5C494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D4EF7-AD8B-AA4F-AB6F-1F9B09A2C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A56D2-4C6D-FB46-B883-F06BA20E0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8A52A-6356-D044-A801-14C75C05B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AD294-0C5D-F347-AF6E-BA128926E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8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04FD34-BE61-EE4D-A8EA-7DEF43FCB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AF63F-9DA0-864F-A9CE-4F4943F43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15D4C-C521-E040-B397-7D66FC8D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C12F4-E10A-C443-8FE9-B8DB5213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246AC-2A18-724A-8144-E4FB058C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4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8D24D-0062-9545-BE09-4D75F13C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4D2C8-CA60-B547-A07A-DE116D59B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B44C7-E0DE-0940-ACBC-050E8898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78FBF-AF35-4146-BC13-039402BB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7E793-FE7B-494E-8E51-9E32F8C8B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6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C2E63-062C-CC48-AC54-44A59D4BF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96A80-9695-5840-9B53-89DC0AAD5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F3EFC-06E5-C341-AA81-2308D1816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ADFA9-2F45-8E43-A5A6-2F9F01410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62F4B-BA44-C347-B0B3-F9D93AC7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0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BA27E-ADD4-C845-899E-A096F5338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738FC-925C-E04A-93A4-18D8B6D5C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56544-88F9-0744-A01C-BF0FAB494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B7F39-D25A-6942-A7DA-CD910BE3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2C511-3C24-E444-9BE7-E31A9D18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22670-220C-7147-90AC-87E691B5B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0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502DF-367A-744F-9284-6824C3348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99975-8850-7742-8495-FCAFC515A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E403C-A993-6D4F-B9CD-6CE759F79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33FE98-264E-1A43-A9A7-DD896770E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CF7DEA-0AD5-9E4E-B92D-AA7797784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557F0-C141-744F-9017-0171A5FB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37D849-C340-7947-96DE-979124BC3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309D89-8B86-AA4C-96A0-9F91A06BA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40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67C70-6441-4646-BF19-30DA32A14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933AF-951A-7443-88A2-1B1582604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C96F4E-0900-BA44-8987-9545FBBB5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11698-BF0F-2347-95C8-CFEC1D9DB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22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E79376-C215-B345-B69D-AA909784E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FEE0BC-C1F0-0E40-8994-5CBEDD271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792A2-6EE1-CB47-B293-C4D1F94C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3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498FB-D9A9-F04A-9250-F7B9D3C78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E4F68-62FA-3542-8758-53733AAD7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857AE0-F28A-1B4F-B190-ADB862A98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4B5B0-227C-3B49-BC4E-ADC7F0135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C712B-13AF-CD42-9B8A-A5DCA1EF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0D783-6F7E-964E-96A6-BE2603128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1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2FD61-B225-954B-BE49-B6DAA7F2D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0E9B7B-78A3-E442-8B71-CCAC612D3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D45B9-91BB-F147-A71C-7F7CDFD11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31EB8-4F9C-004B-B3F2-09D889EE6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8C8FE-4CDC-F640-A8DA-FE219FA41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6E35A-8C09-574C-BC01-D7C46127E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08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88604E-74F3-DC45-9D73-0D7D8B4E4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D52AD-DE1C-4949-BA8D-75920F70C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D58B5-42CD-9048-8E89-823A50AE47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1A607-8943-5548-85F7-AAC0F883C8B1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09497-25D9-FD46-A480-002B20BA0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00EEF-2A20-5B45-963C-F69F6B911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2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94B27E-AA97-5144-9413-49C1B22A1632}"/>
              </a:ext>
            </a:extLst>
          </p:cNvPr>
          <p:cNvSpPr/>
          <p:nvPr/>
        </p:nvSpPr>
        <p:spPr>
          <a:xfrm>
            <a:off x="2088859" y="5655719"/>
            <a:ext cx="4477407" cy="7672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Kubernetes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2533DC-631D-B842-9495-0DC2F1B20BE8}"/>
              </a:ext>
            </a:extLst>
          </p:cNvPr>
          <p:cNvSpPr/>
          <p:nvPr/>
        </p:nvSpPr>
        <p:spPr>
          <a:xfrm>
            <a:off x="2088859" y="5035609"/>
            <a:ext cx="1933903" cy="62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Deployment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C1A8C0-177A-7F49-AAC9-F0E56B51D59F}"/>
              </a:ext>
            </a:extLst>
          </p:cNvPr>
          <p:cNvSpPr/>
          <p:nvPr/>
        </p:nvSpPr>
        <p:spPr>
          <a:xfrm rot="5400000">
            <a:off x="1821810" y="4238136"/>
            <a:ext cx="1298029" cy="29691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178A61-DE82-C641-A1AE-17718FC5D174}"/>
              </a:ext>
            </a:extLst>
          </p:cNvPr>
          <p:cNvSpPr/>
          <p:nvPr/>
        </p:nvSpPr>
        <p:spPr>
          <a:xfrm>
            <a:off x="2088859" y="306439"/>
            <a:ext cx="4477407" cy="12068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12C016-29E0-8C41-BB96-BFC6AEFF37BD}"/>
              </a:ext>
            </a:extLst>
          </p:cNvPr>
          <p:cNvSpPr/>
          <p:nvPr/>
        </p:nvSpPr>
        <p:spPr>
          <a:xfrm>
            <a:off x="8508667" y="733022"/>
            <a:ext cx="1377649" cy="767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colonies CLI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F15DB4-4CF0-904E-A0B8-C08CACC42E6A}"/>
              </a:ext>
            </a:extLst>
          </p:cNvPr>
          <p:cNvSpPr txBox="1"/>
          <p:nvPr/>
        </p:nvSpPr>
        <p:spPr>
          <a:xfrm>
            <a:off x="6704956" y="623838"/>
            <a:ext cx="17815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process_spec.json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C907F34-7701-8F4C-9270-5B8488C63656}"/>
              </a:ext>
            </a:extLst>
          </p:cNvPr>
          <p:cNvCxnSpPr>
            <a:cxnSpLocks/>
          </p:cNvCxnSpPr>
          <p:nvPr/>
        </p:nvCxnSpPr>
        <p:spPr>
          <a:xfrm flipH="1">
            <a:off x="6566266" y="1007466"/>
            <a:ext cx="1942401" cy="13024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9F5505F-7BAB-5044-A6AD-081CA2B80366}"/>
              </a:ext>
            </a:extLst>
          </p:cNvPr>
          <p:cNvCxnSpPr>
            <a:cxnSpLocks/>
          </p:cNvCxnSpPr>
          <p:nvPr/>
        </p:nvCxnSpPr>
        <p:spPr>
          <a:xfrm flipV="1">
            <a:off x="4069379" y="1507107"/>
            <a:ext cx="1" cy="87946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095EE16-E270-9B49-A748-365EA501C1AA}"/>
              </a:ext>
            </a:extLst>
          </p:cNvPr>
          <p:cNvCxnSpPr>
            <a:cxnSpLocks/>
          </p:cNvCxnSpPr>
          <p:nvPr/>
        </p:nvCxnSpPr>
        <p:spPr>
          <a:xfrm flipH="1" flipV="1">
            <a:off x="4673899" y="1509165"/>
            <a:ext cx="1016" cy="87946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11F8E93-942D-C242-BFE9-0E1D0FBA8CE4}"/>
              </a:ext>
            </a:extLst>
          </p:cNvPr>
          <p:cNvCxnSpPr>
            <a:cxnSpLocks/>
          </p:cNvCxnSpPr>
          <p:nvPr/>
        </p:nvCxnSpPr>
        <p:spPr>
          <a:xfrm flipH="1">
            <a:off x="6566265" y="1297458"/>
            <a:ext cx="1942401" cy="13024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422D961-5A38-F146-BC4F-4E449B86178C}"/>
              </a:ext>
            </a:extLst>
          </p:cNvPr>
          <p:cNvSpPr txBox="1"/>
          <p:nvPr/>
        </p:nvSpPr>
        <p:spPr>
          <a:xfrm>
            <a:off x="7107743" y="1339888"/>
            <a:ext cx="17815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result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9CBF7B4-3BCA-8D46-822F-1097065091E9}"/>
              </a:ext>
            </a:extLst>
          </p:cNvPr>
          <p:cNvSpPr/>
          <p:nvPr/>
        </p:nvSpPr>
        <p:spPr>
          <a:xfrm>
            <a:off x="2222766" y="968190"/>
            <a:ext cx="1298029" cy="29691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36A80AE-6957-D942-BD8E-52CD136990E1}"/>
              </a:ext>
            </a:extLst>
          </p:cNvPr>
          <p:cNvSpPr/>
          <p:nvPr/>
        </p:nvSpPr>
        <p:spPr>
          <a:xfrm>
            <a:off x="3673895" y="969448"/>
            <a:ext cx="1298029" cy="29691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Scheduler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B1D9D4A-A222-444F-88A9-4B2816212B2B}"/>
              </a:ext>
            </a:extLst>
          </p:cNvPr>
          <p:cNvSpPr/>
          <p:nvPr/>
        </p:nvSpPr>
        <p:spPr>
          <a:xfrm>
            <a:off x="5131218" y="969448"/>
            <a:ext cx="1298029" cy="29691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Security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7FB236-92E0-E447-B042-DEBE6BFD1CBB}"/>
              </a:ext>
            </a:extLst>
          </p:cNvPr>
          <p:cNvSpPr/>
          <p:nvPr/>
        </p:nvSpPr>
        <p:spPr>
          <a:xfrm>
            <a:off x="2088859" y="2395500"/>
            <a:ext cx="4477407" cy="7672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DB8AE9-E8D4-E340-9D1B-06B8EEDD5269}"/>
              </a:ext>
            </a:extLst>
          </p:cNvPr>
          <p:cNvSpPr txBox="1"/>
          <p:nvPr/>
        </p:nvSpPr>
        <p:spPr>
          <a:xfrm>
            <a:off x="1272635" y="470958"/>
            <a:ext cx="6100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Colonies Server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B261034-E54C-B94C-A547-0CC94D3E21E7}"/>
              </a:ext>
            </a:extLst>
          </p:cNvPr>
          <p:cNvSpPr txBox="1"/>
          <p:nvPr/>
        </p:nvSpPr>
        <p:spPr>
          <a:xfrm>
            <a:off x="1290246" y="2612296"/>
            <a:ext cx="6100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K8sRuntime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40526A-4D98-DA44-B93D-E57E05719B94}"/>
              </a:ext>
            </a:extLst>
          </p:cNvPr>
          <p:cNvCxnSpPr>
            <a:cxnSpLocks/>
          </p:cNvCxnSpPr>
          <p:nvPr/>
        </p:nvCxnSpPr>
        <p:spPr>
          <a:xfrm flipV="1">
            <a:off x="4340520" y="3169630"/>
            <a:ext cx="0" cy="2486089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1B8BE74-91D9-AE43-BFD5-FB3447F740B4}"/>
              </a:ext>
            </a:extLst>
          </p:cNvPr>
          <p:cNvSpPr txBox="1"/>
          <p:nvPr/>
        </p:nvSpPr>
        <p:spPr>
          <a:xfrm>
            <a:off x="4381716" y="4217317"/>
            <a:ext cx="30090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Deploy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E9DF8F4-37F1-3345-B4CB-5DF89B11FBA0}"/>
              </a:ext>
            </a:extLst>
          </p:cNvPr>
          <p:cNvSpPr txBox="1"/>
          <p:nvPr/>
        </p:nvSpPr>
        <p:spPr>
          <a:xfrm>
            <a:off x="3295625" y="1797364"/>
            <a:ext cx="10830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Assign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3658565-FCE4-DA4B-8791-27234C1FE84C}"/>
              </a:ext>
            </a:extLst>
          </p:cNvPr>
          <p:cNvSpPr txBox="1"/>
          <p:nvPr/>
        </p:nvSpPr>
        <p:spPr>
          <a:xfrm>
            <a:off x="4749118" y="1788455"/>
            <a:ext cx="30090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Process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2E640B1-4320-6A4F-BE24-0F7B9245CF74}"/>
              </a:ext>
            </a:extLst>
          </p:cNvPr>
          <p:cNvSpPr txBox="1"/>
          <p:nvPr/>
        </p:nvSpPr>
        <p:spPr>
          <a:xfrm>
            <a:off x="7320468" y="2239399"/>
            <a:ext cx="4476391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{</a:t>
            </a:r>
          </a:p>
          <a:p>
            <a:r>
              <a:rPr lang="en-US" sz="1600" dirty="0"/>
              <a:t>    "conditions": {</a:t>
            </a:r>
          </a:p>
          <a:p>
            <a:r>
              <a:rPr lang="en-US" sz="1600" dirty="0"/>
              <a:t>        "runtimetype": "kolony_runtime"                                                                                                                 },</a:t>
            </a:r>
          </a:p>
          <a:p>
            <a:r>
              <a:rPr lang="en-US" sz="1600" dirty="0"/>
              <a:t>    "env": {</a:t>
            </a:r>
          </a:p>
          <a:p>
            <a:r>
              <a:rPr lang="en-US" sz="1600" dirty="0"/>
              <a:t>        "name": "fibonacci",</a:t>
            </a:r>
          </a:p>
          <a:p>
            <a:r>
              <a:rPr lang="en-US" sz="1600" dirty="0"/>
              <a:t>        "container_image": "johan/fibonacci",</a:t>
            </a:r>
          </a:p>
          <a:p>
            <a:r>
              <a:rPr lang="en-US" sz="1600" dirty="0"/>
              <a:t>        "cmd": "go run solver.go",</a:t>
            </a:r>
          </a:p>
          <a:p>
            <a:r>
              <a:rPr lang="en-US" sz="1600" dirty="0"/>
              <a:t>        "cores": "2",</a:t>
            </a:r>
          </a:p>
          <a:p>
            <a:r>
              <a:rPr lang="en-US" sz="1600" dirty="0"/>
              <a:t>        "mem": "4000",</a:t>
            </a:r>
          </a:p>
          <a:p>
            <a:r>
              <a:rPr lang="en-US" sz="1600" dirty="0"/>
              <a:t>        "gpus": "0"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}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A1A5E357-9B51-9C4C-A0A0-46BE1A1126AD}"/>
              </a:ext>
            </a:extLst>
          </p:cNvPr>
          <p:cNvCxnSpPr>
            <a:stCxn id="8" idx="2"/>
            <a:endCxn id="10" idx="1"/>
          </p:cNvCxnSpPr>
          <p:nvPr/>
        </p:nvCxnSpPr>
        <p:spPr>
          <a:xfrm rot="10800000">
            <a:off x="2088860" y="909871"/>
            <a:ext cx="233507" cy="3476725"/>
          </a:xfrm>
          <a:prstGeom prst="bentConnector3">
            <a:avLst>
              <a:gd name="adj1" fmla="val 312263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00B0515-214A-814A-88B3-4FC02832891E}"/>
              </a:ext>
            </a:extLst>
          </p:cNvPr>
          <p:cNvSpPr txBox="1"/>
          <p:nvPr/>
        </p:nvSpPr>
        <p:spPr>
          <a:xfrm>
            <a:off x="185014" y="2380443"/>
            <a:ext cx="300907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Set Attribute</a:t>
            </a:r>
          </a:p>
          <a:p>
            <a:r>
              <a:rPr lang="en-US" sz="1600" dirty="0"/>
              <a:t>Close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47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98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 Kristiansson</dc:creator>
  <cp:lastModifiedBy>Johan Kristiansson</cp:lastModifiedBy>
  <cp:revision>18</cp:revision>
  <dcterms:created xsi:type="dcterms:W3CDTF">2022-02-02T10:53:45Z</dcterms:created>
  <dcterms:modified xsi:type="dcterms:W3CDTF">2022-02-03T14:57:47Z</dcterms:modified>
</cp:coreProperties>
</file>