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2" r:id="rId3"/>
    <p:sldId id="267" r:id="rId4"/>
    <p:sldId id="266" r:id="rId5"/>
    <p:sldId id="263" r:id="rId6"/>
    <p:sldId id="261" r:id="rId7"/>
    <p:sldId id="275" r:id="rId8"/>
    <p:sldId id="276" r:id="rId9"/>
    <p:sldId id="278" r:id="rId10"/>
    <p:sldId id="270" r:id="rId11"/>
    <p:sldId id="272" r:id="rId12"/>
    <p:sldId id="284" r:id="rId13"/>
    <p:sldId id="285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7861"/>
    <a:srgbClr val="D4E2D4"/>
    <a:srgbClr val="9BBB9B"/>
    <a:srgbClr val="00909A"/>
    <a:srgbClr val="ECB390"/>
    <a:srgbClr val="FDF8ED"/>
    <a:srgbClr val="FDF9EE"/>
    <a:srgbClr val="FCF8E8"/>
    <a:srgbClr val="FDFAEF"/>
    <a:srgbClr val="FEFB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A7C105-956B-472E-8CEE-7262816F6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887314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Git">
            <a:extLst>
              <a:ext uri="{FF2B5EF4-FFF2-40B4-BE49-F238E27FC236}">
                <a16:creationId xmlns:a16="http://schemas.microsoft.com/office/drawing/2014/main" id="{E3C75DB4-C63E-437F-8475-E33EF51DD0B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94" y="326530"/>
            <a:ext cx="20955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0528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2" descr="Git">
            <a:extLst>
              <a:ext uri="{FF2B5EF4-FFF2-40B4-BE49-F238E27FC236}">
                <a16:creationId xmlns:a16="http://schemas.microsoft.com/office/drawing/2014/main" id="{29A5B066-9C7D-45FB-9E6E-8B91B79B9AD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94" y="326530"/>
            <a:ext cx="20955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6498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bg>
      <p:bgPr>
        <a:solidFill>
          <a:srgbClr val="FDF8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it">
            <a:extLst>
              <a:ext uri="{FF2B5EF4-FFF2-40B4-BE49-F238E27FC236}">
                <a16:creationId xmlns:a16="http://schemas.microsoft.com/office/drawing/2014/main" id="{6BA64620-8892-4BA8-97B2-97822E791C5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94" y="326530"/>
            <a:ext cx="20955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4353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8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3482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49" r:id="rId2"/>
    <p:sldLayoutId id="2147483650" r:id="rId3"/>
    <p:sldLayoutId id="2147483651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176DE5-982A-44BB-8B09-7AD0A09E1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192" y="346392"/>
            <a:ext cx="11323616" cy="3391872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de-DE" sz="7200" b="1" spc="100" dirty="0"/>
              <a:t>Verteilte</a:t>
            </a:r>
            <a:r>
              <a:rPr lang="de-DE" sz="7200" b="1" dirty="0"/>
              <a:t> Softwareentwicklung</a:t>
            </a:r>
            <a:br>
              <a:rPr lang="de-DE" sz="7200" b="1" dirty="0"/>
            </a:br>
            <a:r>
              <a:rPr lang="de-DE" sz="7200" b="1" dirty="0"/>
              <a:t>mit </a:t>
            </a:r>
            <a:r>
              <a:rPr lang="de-DE" sz="7200" b="1" dirty="0" err="1"/>
              <a:t>git</a:t>
            </a:r>
            <a:endParaRPr lang="de-DE" sz="7200" b="1" dirty="0"/>
          </a:p>
        </p:txBody>
      </p:sp>
      <p:pic>
        <p:nvPicPr>
          <p:cNvPr id="3" name="Picture 2" descr="Git">
            <a:extLst>
              <a:ext uri="{FF2B5EF4-FFF2-40B4-BE49-F238E27FC236}">
                <a16:creationId xmlns:a16="http://schemas.microsoft.com/office/drawing/2014/main" id="{D1CB6E53-D39A-42B7-B5ED-C8473D15DC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80" y="4291888"/>
            <a:ext cx="4165600" cy="1741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F3B6E673-BC55-42F3-A0EB-E591087481A6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6486" y="4309890"/>
            <a:ext cx="5224434" cy="17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285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ussdiagramm: Verbinder 1">
            <a:extLst>
              <a:ext uri="{FF2B5EF4-FFF2-40B4-BE49-F238E27FC236}">
                <a16:creationId xmlns:a16="http://schemas.microsoft.com/office/drawing/2014/main" id="{03CECF94-5682-4BB4-B089-672AA0F2D455}"/>
              </a:ext>
            </a:extLst>
          </p:cNvPr>
          <p:cNvSpPr>
            <a:spLocks noChangeAspect="1"/>
          </p:cNvSpPr>
          <p:nvPr/>
        </p:nvSpPr>
        <p:spPr>
          <a:xfrm>
            <a:off x="28954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lussdiagramm: Verbinder 2">
            <a:extLst>
              <a:ext uri="{FF2B5EF4-FFF2-40B4-BE49-F238E27FC236}">
                <a16:creationId xmlns:a16="http://schemas.microsoft.com/office/drawing/2014/main" id="{5B1E2240-513B-4053-A60F-38B051956F3F}"/>
              </a:ext>
            </a:extLst>
          </p:cNvPr>
          <p:cNvSpPr>
            <a:spLocks noChangeAspect="1"/>
          </p:cNvSpPr>
          <p:nvPr/>
        </p:nvSpPr>
        <p:spPr>
          <a:xfrm>
            <a:off x="4151833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lussdiagramm: Verbinder 3">
            <a:extLst>
              <a:ext uri="{FF2B5EF4-FFF2-40B4-BE49-F238E27FC236}">
                <a16:creationId xmlns:a16="http://schemas.microsoft.com/office/drawing/2014/main" id="{AA40887C-5420-4D72-B0C2-C38781EAE3BD}"/>
              </a:ext>
            </a:extLst>
          </p:cNvPr>
          <p:cNvSpPr>
            <a:spLocks noChangeAspect="1"/>
          </p:cNvSpPr>
          <p:nvPr/>
        </p:nvSpPr>
        <p:spPr>
          <a:xfrm>
            <a:off x="352482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lussdiagramm: Verbinder 4">
            <a:extLst>
              <a:ext uri="{FF2B5EF4-FFF2-40B4-BE49-F238E27FC236}">
                <a16:creationId xmlns:a16="http://schemas.microsoft.com/office/drawing/2014/main" id="{B3A7E316-B3C3-4353-9B64-BB3619732F50}"/>
              </a:ext>
            </a:extLst>
          </p:cNvPr>
          <p:cNvSpPr>
            <a:spLocks noChangeAspect="1"/>
          </p:cNvSpPr>
          <p:nvPr/>
        </p:nvSpPr>
        <p:spPr>
          <a:xfrm>
            <a:off x="477883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lussdiagramm: Verbinder 5">
            <a:extLst>
              <a:ext uri="{FF2B5EF4-FFF2-40B4-BE49-F238E27FC236}">
                <a16:creationId xmlns:a16="http://schemas.microsoft.com/office/drawing/2014/main" id="{AC98878D-105F-4776-8674-504B119A6C78}"/>
              </a:ext>
            </a:extLst>
          </p:cNvPr>
          <p:cNvSpPr>
            <a:spLocks noChangeAspect="1"/>
          </p:cNvSpPr>
          <p:nvPr/>
        </p:nvSpPr>
        <p:spPr>
          <a:xfrm>
            <a:off x="603801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Flussdiagramm: Verbinder 6">
            <a:extLst>
              <a:ext uri="{FF2B5EF4-FFF2-40B4-BE49-F238E27FC236}">
                <a16:creationId xmlns:a16="http://schemas.microsoft.com/office/drawing/2014/main" id="{A6B92AAA-D6C1-41FD-B0FE-944F20A376CC}"/>
              </a:ext>
            </a:extLst>
          </p:cNvPr>
          <p:cNvSpPr>
            <a:spLocks noChangeAspect="1"/>
          </p:cNvSpPr>
          <p:nvPr/>
        </p:nvSpPr>
        <p:spPr>
          <a:xfrm>
            <a:off x="5413410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lussdiagramm: Verbinder 7">
            <a:extLst>
              <a:ext uri="{FF2B5EF4-FFF2-40B4-BE49-F238E27FC236}">
                <a16:creationId xmlns:a16="http://schemas.microsoft.com/office/drawing/2014/main" id="{C9882A95-0EEB-4005-AF40-6B0436A6FEAC}"/>
              </a:ext>
            </a:extLst>
          </p:cNvPr>
          <p:cNvSpPr>
            <a:spLocks noChangeAspect="1"/>
          </p:cNvSpPr>
          <p:nvPr/>
        </p:nvSpPr>
        <p:spPr>
          <a:xfrm>
            <a:off x="792543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Flussdiagramm: Verbinder 8">
            <a:extLst>
              <a:ext uri="{FF2B5EF4-FFF2-40B4-BE49-F238E27FC236}">
                <a16:creationId xmlns:a16="http://schemas.microsoft.com/office/drawing/2014/main" id="{B7A37657-06A5-4325-9464-80E81823C156}"/>
              </a:ext>
            </a:extLst>
          </p:cNvPr>
          <p:cNvSpPr>
            <a:spLocks noChangeAspect="1"/>
          </p:cNvSpPr>
          <p:nvPr/>
        </p:nvSpPr>
        <p:spPr>
          <a:xfrm>
            <a:off x="918825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lussdiagramm: Verbinder 9">
            <a:extLst>
              <a:ext uri="{FF2B5EF4-FFF2-40B4-BE49-F238E27FC236}">
                <a16:creationId xmlns:a16="http://schemas.microsoft.com/office/drawing/2014/main" id="{90BF3B89-9119-4142-AE6F-BE2BC75C6512}"/>
              </a:ext>
            </a:extLst>
          </p:cNvPr>
          <p:cNvSpPr>
            <a:spLocks noChangeAspect="1"/>
          </p:cNvSpPr>
          <p:nvPr/>
        </p:nvSpPr>
        <p:spPr>
          <a:xfrm>
            <a:off x="855684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lussdiagramm: Verbinder 10">
            <a:extLst>
              <a:ext uri="{FF2B5EF4-FFF2-40B4-BE49-F238E27FC236}">
                <a16:creationId xmlns:a16="http://schemas.microsoft.com/office/drawing/2014/main" id="{E37E9627-633E-4EB9-8392-5946EBE13E99}"/>
              </a:ext>
            </a:extLst>
          </p:cNvPr>
          <p:cNvSpPr>
            <a:spLocks noChangeAspect="1"/>
          </p:cNvSpPr>
          <p:nvPr/>
        </p:nvSpPr>
        <p:spPr>
          <a:xfrm>
            <a:off x="104510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lussdiagramm: Verbinder 11">
            <a:extLst>
              <a:ext uri="{FF2B5EF4-FFF2-40B4-BE49-F238E27FC236}">
                <a16:creationId xmlns:a16="http://schemas.microsoft.com/office/drawing/2014/main" id="{F6983B36-8B73-481D-ADCC-02B0AF118B79}"/>
              </a:ext>
            </a:extLst>
          </p:cNvPr>
          <p:cNvSpPr>
            <a:spLocks noChangeAspect="1"/>
          </p:cNvSpPr>
          <p:nvPr/>
        </p:nvSpPr>
        <p:spPr>
          <a:xfrm>
            <a:off x="9820009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ussdiagramm: Verbinder 12">
            <a:extLst>
              <a:ext uri="{FF2B5EF4-FFF2-40B4-BE49-F238E27FC236}">
                <a16:creationId xmlns:a16="http://schemas.microsoft.com/office/drawing/2014/main" id="{741A7D96-92C6-4D79-845D-DE0A5040DD54}"/>
              </a:ext>
            </a:extLst>
          </p:cNvPr>
          <p:cNvSpPr>
            <a:spLocks noChangeAspect="1"/>
          </p:cNvSpPr>
          <p:nvPr/>
        </p:nvSpPr>
        <p:spPr>
          <a:xfrm>
            <a:off x="730083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 w="63500">
            <a:solidFill>
              <a:srgbClr val="D4E2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lussdiagramm: Verbinder 13">
            <a:extLst>
              <a:ext uri="{FF2B5EF4-FFF2-40B4-BE49-F238E27FC236}">
                <a16:creationId xmlns:a16="http://schemas.microsoft.com/office/drawing/2014/main" id="{93167EA2-F933-46A2-8F18-458F12FA518E}"/>
              </a:ext>
            </a:extLst>
          </p:cNvPr>
          <p:cNvSpPr>
            <a:spLocks noChangeAspect="1"/>
          </p:cNvSpPr>
          <p:nvPr/>
        </p:nvSpPr>
        <p:spPr>
          <a:xfrm>
            <a:off x="6669083" y="538109"/>
            <a:ext cx="227149" cy="228967"/>
          </a:xfrm>
          <a:prstGeom prst="flowChartConnector">
            <a:avLst/>
          </a:prstGeom>
          <a:solidFill>
            <a:srgbClr val="ECB390"/>
          </a:solidFill>
          <a:ln w="63500">
            <a:solidFill>
              <a:srgbClr val="DF78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D70D8798-6597-48A7-B5F9-BB1FA4CB118F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>
          <a:xfrm>
            <a:off x="3122627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837018E0-FEBA-4192-B100-7E854D9B5E89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815258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44F1323E-2473-4AE5-A74E-E9B39C86712D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6896232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AFF810EA-9607-4908-8029-AA39A0CBA6ED}"/>
              </a:ext>
            </a:extLst>
          </p:cNvPr>
          <p:cNvCxnSpPr>
            <a:cxnSpLocks/>
            <a:stCxn id="3" idx="6"/>
            <a:endCxn id="14" idx="2"/>
          </p:cNvCxnSpPr>
          <p:nvPr/>
        </p:nvCxnSpPr>
        <p:spPr>
          <a:xfrm>
            <a:off x="4378982" y="652593"/>
            <a:ext cx="229010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647055FA-B7E1-4286-9070-7F9B4F085FCD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941540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Verbinder: gekrümmt 58">
            <a:extLst>
              <a:ext uri="{FF2B5EF4-FFF2-40B4-BE49-F238E27FC236}">
                <a16:creationId xmlns:a16="http://schemas.microsoft.com/office/drawing/2014/main" id="{33122F49-CA6D-42DF-BB0F-4FD5CFA22C7C}"/>
              </a:ext>
            </a:extLst>
          </p:cNvPr>
          <p:cNvCxnSpPr>
            <a:cxnSpLocks/>
            <a:stCxn id="2" idx="6"/>
            <a:endCxn id="4" idx="2"/>
          </p:cNvCxnSpPr>
          <p:nvPr/>
        </p:nvCxnSpPr>
        <p:spPr>
          <a:xfrm>
            <a:off x="3122627" y="652593"/>
            <a:ext cx="402201" cy="541891"/>
          </a:xfrm>
          <a:prstGeom prst="curvedConnector3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Verbinder: gekrümmt 60">
            <a:extLst>
              <a:ext uri="{FF2B5EF4-FFF2-40B4-BE49-F238E27FC236}">
                <a16:creationId xmlns:a16="http://schemas.microsoft.com/office/drawing/2014/main" id="{EE16FCB3-25E4-45E4-A76A-931EE1F7B05F}"/>
              </a:ext>
            </a:extLst>
          </p:cNvPr>
          <p:cNvCxnSpPr>
            <a:cxnSpLocks/>
            <a:stCxn id="14" idx="2"/>
            <a:endCxn id="6" idx="6"/>
          </p:cNvCxnSpPr>
          <p:nvPr/>
        </p:nvCxnSpPr>
        <p:spPr>
          <a:xfrm rot="10800000" flipV="1">
            <a:off x="6265163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Verbinder: gekrümmt 61">
            <a:extLst>
              <a:ext uri="{FF2B5EF4-FFF2-40B4-BE49-F238E27FC236}">
                <a16:creationId xmlns:a16="http://schemas.microsoft.com/office/drawing/2014/main" id="{DB072BA9-CE20-4B7B-8AB4-D57FC31FB2EB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4378982" y="652593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Verbinder: gekrümmt 62">
            <a:extLst>
              <a:ext uri="{FF2B5EF4-FFF2-40B4-BE49-F238E27FC236}">
                <a16:creationId xmlns:a16="http://schemas.microsoft.com/office/drawing/2014/main" id="{DBEF2779-884D-4555-B255-F70E9172DBFF}"/>
              </a:ext>
            </a:extLst>
          </p:cNvPr>
          <p:cNvCxnSpPr>
            <a:cxnSpLocks/>
            <a:stCxn id="3" idx="2"/>
            <a:endCxn id="4" idx="6"/>
          </p:cNvCxnSpPr>
          <p:nvPr/>
        </p:nvCxnSpPr>
        <p:spPr>
          <a:xfrm rot="10800000" flipV="1">
            <a:off x="3751977" y="652592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Verbinder: gekrümmt 63">
            <a:extLst>
              <a:ext uri="{FF2B5EF4-FFF2-40B4-BE49-F238E27FC236}">
                <a16:creationId xmlns:a16="http://schemas.microsoft.com/office/drawing/2014/main" id="{B34040D5-1008-49DF-ACC9-B4C989C1847E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9415407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Verbinder: gekrümmt 64">
            <a:extLst>
              <a:ext uri="{FF2B5EF4-FFF2-40B4-BE49-F238E27FC236}">
                <a16:creationId xmlns:a16="http://schemas.microsoft.com/office/drawing/2014/main" id="{B4C359A9-BA08-4268-AE18-D74E043D8CD4}"/>
              </a:ext>
            </a:extLst>
          </p:cNvPr>
          <p:cNvCxnSpPr>
            <a:cxnSpLocks/>
            <a:stCxn id="9" idx="2"/>
            <a:endCxn id="10" idx="6"/>
          </p:cNvCxnSpPr>
          <p:nvPr/>
        </p:nvCxnSpPr>
        <p:spPr>
          <a:xfrm rot="10800000" flipV="1">
            <a:off x="8783998" y="652592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Verbinder: gekrümmt 65">
            <a:extLst>
              <a:ext uri="{FF2B5EF4-FFF2-40B4-BE49-F238E27FC236}">
                <a16:creationId xmlns:a16="http://schemas.microsoft.com/office/drawing/2014/main" id="{D5F42921-3654-40AC-AFCE-75CCDDE7351D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8152587" y="652593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Verbinder: gekrümmt 66">
            <a:extLst>
              <a:ext uri="{FF2B5EF4-FFF2-40B4-BE49-F238E27FC236}">
                <a16:creationId xmlns:a16="http://schemas.microsoft.com/office/drawing/2014/main" id="{C4545090-E1DF-4586-85B3-BC3626E3E3D6}"/>
              </a:ext>
            </a:extLst>
          </p:cNvPr>
          <p:cNvCxnSpPr>
            <a:cxnSpLocks/>
            <a:stCxn id="8" idx="2"/>
            <a:endCxn id="13" idx="6"/>
          </p:cNvCxnSpPr>
          <p:nvPr/>
        </p:nvCxnSpPr>
        <p:spPr>
          <a:xfrm rot="10800000" flipV="1">
            <a:off x="7527984" y="652592"/>
            <a:ext cx="397455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Verbinder: gekrümmt 67">
            <a:extLst>
              <a:ext uri="{FF2B5EF4-FFF2-40B4-BE49-F238E27FC236}">
                <a16:creationId xmlns:a16="http://schemas.microsoft.com/office/drawing/2014/main" id="{833C678B-D0BE-418A-8329-2D9336B08A38}"/>
              </a:ext>
            </a:extLst>
          </p:cNvPr>
          <p:cNvCxnSpPr>
            <a:cxnSpLocks/>
            <a:stCxn id="14" idx="6"/>
            <a:endCxn id="13" idx="2"/>
          </p:cNvCxnSpPr>
          <p:nvPr/>
        </p:nvCxnSpPr>
        <p:spPr>
          <a:xfrm>
            <a:off x="6896232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Verbinder: gekrümmt 85">
            <a:extLst>
              <a:ext uri="{FF2B5EF4-FFF2-40B4-BE49-F238E27FC236}">
                <a16:creationId xmlns:a16="http://schemas.microsoft.com/office/drawing/2014/main" id="{312460F8-CCC7-413C-B4EB-70B7D4BC4398}"/>
              </a:ext>
            </a:extLst>
          </p:cNvPr>
          <p:cNvCxnSpPr>
            <a:cxnSpLocks/>
            <a:stCxn id="11" idx="2"/>
            <a:endCxn id="12" idx="6"/>
          </p:cNvCxnSpPr>
          <p:nvPr/>
        </p:nvCxnSpPr>
        <p:spPr>
          <a:xfrm rot="10800000" flipV="1">
            <a:off x="10047158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A144BF58-5E22-4756-B5E6-94D0B184E42C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5640559" y="1194484"/>
            <a:ext cx="39745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Gerader Verbinder 89">
            <a:extLst>
              <a:ext uri="{FF2B5EF4-FFF2-40B4-BE49-F238E27FC236}">
                <a16:creationId xmlns:a16="http://schemas.microsoft.com/office/drawing/2014/main" id="{8DB704C6-E3B1-4259-8303-E6F29ECF64FD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5005987" y="1194484"/>
            <a:ext cx="40742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D89346D4-A192-40DC-B21B-7155D504E00D}"/>
              </a:ext>
            </a:extLst>
          </p:cNvPr>
          <p:cNvSpPr txBox="1"/>
          <p:nvPr/>
        </p:nvSpPr>
        <p:spPr>
          <a:xfrm>
            <a:off x="883920" y="2798058"/>
            <a:ext cx="1042416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7600" b="1" dirty="0" err="1"/>
              <a:t>Merging</a:t>
            </a:r>
            <a:endParaRPr lang="de-DE" sz="7600" b="1" dirty="0"/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DF39D46F-8329-40BA-89AE-58DBC98AC628}"/>
              </a:ext>
            </a:extLst>
          </p:cNvPr>
          <p:cNvSpPr txBox="1"/>
          <p:nvPr/>
        </p:nvSpPr>
        <p:spPr>
          <a:xfrm>
            <a:off x="411480" y="2798058"/>
            <a:ext cx="1136904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4000" dirty="0"/>
              <a:t>Zusammenführen von zwei </a:t>
            </a:r>
            <a:r>
              <a:rPr lang="de-DE" sz="4000" dirty="0" err="1"/>
              <a:t>Branches</a:t>
            </a:r>
            <a:r>
              <a:rPr lang="de-DE" sz="4000" dirty="0"/>
              <a:t>	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de-DE" sz="4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4000" dirty="0" err="1"/>
              <a:t>Merge</a:t>
            </a:r>
            <a:r>
              <a:rPr lang="de-DE" sz="4000" dirty="0"/>
              <a:t> Konflikte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de-DE" sz="4000" dirty="0"/>
              <a:t>Weitgehende Hilfen von </a:t>
            </a:r>
            <a:r>
              <a:rPr lang="de-DE" sz="4000" dirty="0" err="1"/>
              <a:t>git</a:t>
            </a:r>
            <a:endParaRPr lang="de-DE" sz="4000" dirty="0"/>
          </a:p>
        </p:txBody>
      </p:sp>
    </p:spTree>
    <p:extLst>
      <p:ext uri="{BB962C8B-B14F-4D97-AF65-F5344CB8AC3E}">
        <p14:creationId xmlns:p14="http://schemas.microsoft.com/office/powerpoint/2010/main" val="630213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8403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21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F7861"/>
                                      </p:to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CB390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7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ussdiagramm: Verbinder 1">
            <a:extLst>
              <a:ext uri="{FF2B5EF4-FFF2-40B4-BE49-F238E27FC236}">
                <a16:creationId xmlns:a16="http://schemas.microsoft.com/office/drawing/2014/main" id="{03CECF94-5682-4BB4-B089-672AA0F2D455}"/>
              </a:ext>
            </a:extLst>
          </p:cNvPr>
          <p:cNvSpPr>
            <a:spLocks noChangeAspect="1"/>
          </p:cNvSpPr>
          <p:nvPr/>
        </p:nvSpPr>
        <p:spPr>
          <a:xfrm>
            <a:off x="28954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lussdiagramm: Verbinder 2">
            <a:extLst>
              <a:ext uri="{FF2B5EF4-FFF2-40B4-BE49-F238E27FC236}">
                <a16:creationId xmlns:a16="http://schemas.microsoft.com/office/drawing/2014/main" id="{5B1E2240-513B-4053-A60F-38B051956F3F}"/>
              </a:ext>
            </a:extLst>
          </p:cNvPr>
          <p:cNvSpPr>
            <a:spLocks noChangeAspect="1"/>
          </p:cNvSpPr>
          <p:nvPr/>
        </p:nvSpPr>
        <p:spPr>
          <a:xfrm>
            <a:off x="4151833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lussdiagramm: Verbinder 3">
            <a:extLst>
              <a:ext uri="{FF2B5EF4-FFF2-40B4-BE49-F238E27FC236}">
                <a16:creationId xmlns:a16="http://schemas.microsoft.com/office/drawing/2014/main" id="{AA40887C-5420-4D72-B0C2-C38781EAE3BD}"/>
              </a:ext>
            </a:extLst>
          </p:cNvPr>
          <p:cNvSpPr>
            <a:spLocks noChangeAspect="1"/>
          </p:cNvSpPr>
          <p:nvPr/>
        </p:nvSpPr>
        <p:spPr>
          <a:xfrm>
            <a:off x="352482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lussdiagramm: Verbinder 4">
            <a:extLst>
              <a:ext uri="{FF2B5EF4-FFF2-40B4-BE49-F238E27FC236}">
                <a16:creationId xmlns:a16="http://schemas.microsoft.com/office/drawing/2014/main" id="{B3A7E316-B3C3-4353-9B64-BB3619732F50}"/>
              </a:ext>
            </a:extLst>
          </p:cNvPr>
          <p:cNvSpPr>
            <a:spLocks noChangeAspect="1"/>
          </p:cNvSpPr>
          <p:nvPr/>
        </p:nvSpPr>
        <p:spPr>
          <a:xfrm>
            <a:off x="477883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lussdiagramm: Verbinder 5">
            <a:extLst>
              <a:ext uri="{FF2B5EF4-FFF2-40B4-BE49-F238E27FC236}">
                <a16:creationId xmlns:a16="http://schemas.microsoft.com/office/drawing/2014/main" id="{AC98878D-105F-4776-8674-504B119A6C78}"/>
              </a:ext>
            </a:extLst>
          </p:cNvPr>
          <p:cNvSpPr>
            <a:spLocks noChangeAspect="1"/>
          </p:cNvSpPr>
          <p:nvPr/>
        </p:nvSpPr>
        <p:spPr>
          <a:xfrm>
            <a:off x="603801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Flussdiagramm: Verbinder 6">
            <a:extLst>
              <a:ext uri="{FF2B5EF4-FFF2-40B4-BE49-F238E27FC236}">
                <a16:creationId xmlns:a16="http://schemas.microsoft.com/office/drawing/2014/main" id="{A6B92AAA-D6C1-41FD-B0FE-944F20A376CC}"/>
              </a:ext>
            </a:extLst>
          </p:cNvPr>
          <p:cNvSpPr>
            <a:spLocks noChangeAspect="1"/>
          </p:cNvSpPr>
          <p:nvPr/>
        </p:nvSpPr>
        <p:spPr>
          <a:xfrm>
            <a:off x="5413410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lussdiagramm: Verbinder 7">
            <a:extLst>
              <a:ext uri="{FF2B5EF4-FFF2-40B4-BE49-F238E27FC236}">
                <a16:creationId xmlns:a16="http://schemas.microsoft.com/office/drawing/2014/main" id="{C9882A95-0EEB-4005-AF40-6B0436A6FEAC}"/>
              </a:ext>
            </a:extLst>
          </p:cNvPr>
          <p:cNvSpPr>
            <a:spLocks noChangeAspect="1"/>
          </p:cNvSpPr>
          <p:nvPr/>
        </p:nvSpPr>
        <p:spPr>
          <a:xfrm>
            <a:off x="7925438" y="538109"/>
            <a:ext cx="227149" cy="228967"/>
          </a:xfrm>
          <a:prstGeom prst="flowChartConnector">
            <a:avLst/>
          </a:prstGeom>
          <a:solidFill>
            <a:srgbClr val="ECB390"/>
          </a:solidFill>
          <a:ln w="63500">
            <a:solidFill>
              <a:srgbClr val="DF78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Flussdiagramm: Verbinder 8">
            <a:extLst>
              <a:ext uri="{FF2B5EF4-FFF2-40B4-BE49-F238E27FC236}">
                <a16:creationId xmlns:a16="http://schemas.microsoft.com/office/drawing/2014/main" id="{B7A37657-06A5-4325-9464-80E81823C156}"/>
              </a:ext>
            </a:extLst>
          </p:cNvPr>
          <p:cNvSpPr>
            <a:spLocks noChangeAspect="1"/>
          </p:cNvSpPr>
          <p:nvPr/>
        </p:nvSpPr>
        <p:spPr>
          <a:xfrm>
            <a:off x="918825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lussdiagramm: Verbinder 9">
            <a:extLst>
              <a:ext uri="{FF2B5EF4-FFF2-40B4-BE49-F238E27FC236}">
                <a16:creationId xmlns:a16="http://schemas.microsoft.com/office/drawing/2014/main" id="{90BF3B89-9119-4142-AE6F-BE2BC75C6512}"/>
              </a:ext>
            </a:extLst>
          </p:cNvPr>
          <p:cNvSpPr>
            <a:spLocks noChangeAspect="1"/>
          </p:cNvSpPr>
          <p:nvPr/>
        </p:nvSpPr>
        <p:spPr>
          <a:xfrm>
            <a:off x="855684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 w="63500">
            <a:solidFill>
              <a:srgbClr val="D4E2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lussdiagramm: Verbinder 10">
            <a:extLst>
              <a:ext uri="{FF2B5EF4-FFF2-40B4-BE49-F238E27FC236}">
                <a16:creationId xmlns:a16="http://schemas.microsoft.com/office/drawing/2014/main" id="{E37E9627-633E-4EB9-8392-5946EBE13E99}"/>
              </a:ext>
            </a:extLst>
          </p:cNvPr>
          <p:cNvSpPr>
            <a:spLocks noChangeAspect="1"/>
          </p:cNvSpPr>
          <p:nvPr/>
        </p:nvSpPr>
        <p:spPr>
          <a:xfrm>
            <a:off x="104510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lussdiagramm: Verbinder 11">
            <a:extLst>
              <a:ext uri="{FF2B5EF4-FFF2-40B4-BE49-F238E27FC236}">
                <a16:creationId xmlns:a16="http://schemas.microsoft.com/office/drawing/2014/main" id="{F6983B36-8B73-481D-ADCC-02B0AF118B79}"/>
              </a:ext>
            </a:extLst>
          </p:cNvPr>
          <p:cNvSpPr>
            <a:spLocks noChangeAspect="1"/>
          </p:cNvSpPr>
          <p:nvPr/>
        </p:nvSpPr>
        <p:spPr>
          <a:xfrm>
            <a:off x="9820009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ussdiagramm: Verbinder 12">
            <a:extLst>
              <a:ext uri="{FF2B5EF4-FFF2-40B4-BE49-F238E27FC236}">
                <a16:creationId xmlns:a16="http://schemas.microsoft.com/office/drawing/2014/main" id="{741A7D96-92C6-4D79-845D-DE0A5040DD54}"/>
              </a:ext>
            </a:extLst>
          </p:cNvPr>
          <p:cNvSpPr>
            <a:spLocks noChangeAspect="1"/>
          </p:cNvSpPr>
          <p:nvPr/>
        </p:nvSpPr>
        <p:spPr>
          <a:xfrm>
            <a:off x="730083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lussdiagramm: Verbinder 13">
            <a:extLst>
              <a:ext uri="{FF2B5EF4-FFF2-40B4-BE49-F238E27FC236}">
                <a16:creationId xmlns:a16="http://schemas.microsoft.com/office/drawing/2014/main" id="{93167EA2-F933-46A2-8F18-458F12FA518E}"/>
              </a:ext>
            </a:extLst>
          </p:cNvPr>
          <p:cNvSpPr>
            <a:spLocks noChangeAspect="1"/>
          </p:cNvSpPr>
          <p:nvPr/>
        </p:nvSpPr>
        <p:spPr>
          <a:xfrm>
            <a:off x="6669083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D70D8798-6597-48A7-B5F9-BB1FA4CB118F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>
          <a:xfrm>
            <a:off x="3122627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837018E0-FEBA-4192-B100-7E854D9B5E89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815258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44F1323E-2473-4AE5-A74E-E9B39C86712D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6896232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AFF810EA-9607-4908-8029-AA39A0CBA6ED}"/>
              </a:ext>
            </a:extLst>
          </p:cNvPr>
          <p:cNvCxnSpPr>
            <a:cxnSpLocks/>
            <a:stCxn id="3" idx="6"/>
            <a:endCxn id="14" idx="2"/>
          </p:cNvCxnSpPr>
          <p:nvPr/>
        </p:nvCxnSpPr>
        <p:spPr>
          <a:xfrm>
            <a:off x="4378982" y="652593"/>
            <a:ext cx="229010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647055FA-B7E1-4286-9070-7F9B4F085FCD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941540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Verbinder: gekrümmt 58">
            <a:extLst>
              <a:ext uri="{FF2B5EF4-FFF2-40B4-BE49-F238E27FC236}">
                <a16:creationId xmlns:a16="http://schemas.microsoft.com/office/drawing/2014/main" id="{33122F49-CA6D-42DF-BB0F-4FD5CFA22C7C}"/>
              </a:ext>
            </a:extLst>
          </p:cNvPr>
          <p:cNvCxnSpPr>
            <a:cxnSpLocks/>
            <a:stCxn id="2" idx="6"/>
            <a:endCxn id="4" idx="2"/>
          </p:cNvCxnSpPr>
          <p:nvPr/>
        </p:nvCxnSpPr>
        <p:spPr>
          <a:xfrm>
            <a:off x="3122627" y="652593"/>
            <a:ext cx="402201" cy="541891"/>
          </a:xfrm>
          <a:prstGeom prst="curvedConnector3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Verbinder: gekrümmt 60">
            <a:extLst>
              <a:ext uri="{FF2B5EF4-FFF2-40B4-BE49-F238E27FC236}">
                <a16:creationId xmlns:a16="http://schemas.microsoft.com/office/drawing/2014/main" id="{EE16FCB3-25E4-45E4-A76A-931EE1F7B05F}"/>
              </a:ext>
            </a:extLst>
          </p:cNvPr>
          <p:cNvCxnSpPr>
            <a:cxnSpLocks/>
            <a:stCxn id="14" idx="2"/>
            <a:endCxn id="6" idx="6"/>
          </p:cNvCxnSpPr>
          <p:nvPr/>
        </p:nvCxnSpPr>
        <p:spPr>
          <a:xfrm rot="10800000" flipV="1">
            <a:off x="6265163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Verbinder: gekrümmt 61">
            <a:extLst>
              <a:ext uri="{FF2B5EF4-FFF2-40B4-BE49-F238E27FC236}">
                <a16:creationId xmlns:a16="http://schemas.microsoft.com/office/drawing/2014/main" id="{DB072BA9-CE20-4B7B-8AB4-D57FC31FB2EB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4378982" y="652593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Verbinder: gekrümmt 62">
            <a:extLst>
              <a:ext uri="{FF2B5EF4-FFF2-40B4-BE49-F238E27FC236}">
                <a16:creationId xmlns:a16="http://schemas.microsoft.com/office/drawing/2014/main" id="{DBEF2779-884D-4555-B255-F70E9172DBFF}"/>
              </a:ext>
            </a:extLst>
          </p:cNvPr>
          <p:cNvCxnSpPr>
            <a:cxnSpLocks/>
            <a:stCxn id="3" idx="2"/>
            <a:endCxn id="4" idx="6"/>
          </p:cNvCxnSpPr>
          <p:nvPr/>
        </p:nvCxnSpPr>
        <p:spPr>
          <a:xfrm rot="10800000" flipV="1">
            <a:off x="3751977" y="652592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Verbinder: gekrümmt 63">
            <a:extLst>
              <a:ext uri="{FF2B5EF4-FFF2-40B4-BE49-F238E27FC236}">
                <a16:creationId xmlns:a16="http://schemas.microsoft.com/office/drawing/2014/main" id="{B34040D5-1008-49DF-ACC9-B4C989C1847E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9415407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Verbinder: gekrümmt 64">
            <a:extLst>
              <a:ext uri="{FF2B5EF4-FFF2-40B4-BE49-F238E27FC236}">
                <a16:creationId xmlns:a16="http://schemas.microsoft.com/office/drawing/2014/main" id="{B4C359A9-BA08-4268-AE18-D74E043D8CD4}"/>
              </a:ext>
            </a:extLst>
          </p:cNvPr>
          <p:cNvCxnSpPr>
            <a:cxnSpLocks/>
            <a:stCxn id="9" idx="2"/>
            <a:endCxn id="10" idx="6"/>
          </p:cNvCxnSpPr>
          <p:nvPr/>
        </p:nvCxnSpPr>
        <p:spPr>
          <a:xfrm rot="10800000" flipV="1">
            <a:off x="8783998" y="652592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Verbinder: gekrümmt 65">
            <a:extLst>
              <a:ext uri="{FF2B5EF4-FFF2-40B4-BE49-F238E27FC236}">
                <a16:creationId xmlns:a16="http://schemas.microsoft.com/office/drawing/2014/main" id="{D5F42921-3654-40AC-AFCE-75CCDDE7351D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8152587" y="652593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Verbinder: gekrümmt 66">
            <a:extLst>
              <a:ext uri="{FF2B5EF4-FFF2-40B4-BE49-F238E27FC236}">
                <a16:creationId xmlns:a16="http://schemas.microsoft.com/office/drawing/2014/main" id="{C4545090-E1DF-4586-85B3-BC3626E3E3D6}"/>
              </a:ext>
            </a:extLst>
          </p:cNvPr>
          <p:cNvCxnSpPr>
            <a:cxnSpLocks/>
            <a:stCxn id="8" idx="2"/>
            <a:endCxn id="13" idx="6"/>
          </p:cNvCxnSpPr>
          <p:nvPr/>
        </p:nvCxnSpPr>
        <p:spPr>
          <a:xfrm rot="10800000" flipV="1">
            <a:off x="7527984" y="652592"/>
            <a:ext cx="397455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Verbinder: gekrümmt 67">
            <a:extLst>
              <a:ext uri="{FF2B5EF4-FFF2-40B4-BE49-F238E27FC236}">
                <a16:creationId xmlns:a16="http://schemas.microsoft.com/office/drawing/2014/main" id="{833C678B-D0BE-418A-8329-2D9336B08A38}"/>
              </a:ext>
            </a:extLst>
          </p:cNvPr>
          <p:cNvCxnSpPr>
            <a:cxnSpLocks/>
            <a:stCxn id="14" idx="6"/>
            <a:endCxn id="13" idx="2"/>
          </p:cNvCxnSpPr>
          <p:nvPr/>
        </p:nvCxnSpPr>
        <p:spPr>
          <a:xfrm>
            <a:off x="6896232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Verbinder: gekrümmt 85">
            <a:extLst>
              <a:ext uri="{FF2B5EF4-FFF2-40B4-BE49-F238E27FC236}">
                <a16:creationId xmlns:a16="http://schemas.microsoft.com/office/drawing/2014/main" id="{312460F8-CCC7-413C-B4EB-70B7D4BC4398}"/>
              </a:ext>
            </a:extLst>
          </p:cNvPr>
          <p:cNvCxnSpPr>
            <a:cxnSpLocks/>
            <a:stCxn id="11" idx="2"/>
            <a:endCxn id="12" idx="6"/>
          </p:cNvCxnSpPr>
          <p:nvPr/>
        </p:nvCxnSpPr>
        <p:spPr>
          <a:xfrm rot="10800000" flipV="1">
            <a:off x="10047158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A144BF58-5E22-4756-B5E6-94D0B184E42C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5640559" y="1194484"/>
            <a:ext cx="39745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Gerader Verbinder 89">
            <a:extLst>
              <a:ext uri="{FF2B5EF4-FFF2-40B4-BE49-F238E27FC236}">
                <a16:creationId xmlns:a16="http://schemas.microsoft.com/office/drawing/2014/main" id="{8DB704C6-E3B1-4259-8303-E6F29ECF64FD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5005987" y="1194484"/>
            <a:ext cx="40742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8CAAC656-7174-4C75-9FE4-7085694FD4E0}"/>
              </a:ext>
            </a:extLst>
          </p:cNvPr>
          <p:cNvSpPr txBox="1"/>
          <p:nvPr/>
        </p:nvSpPr>
        <p:spPr>
          <a:xfrm>
            <a:off x="883920" y="2798058"/>
            <a:ext cx="1042416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7600" b="1" dirty="0"/>
              <a:t>Software-Architektur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B2DBEFE2-E1B9-4569-926B-ABCFFB8AFBE5}"/>
              </a:ext>
            </a:extLst>
          </p:cNvPr>
          <p:cNvSpPr txBox="1"/>
          <p:nvPr/>
        </p:nvSpPr>
        <p:spPr>
          <a:xfrm>
            <a:off x="411480" y="2798058"/>
            <a:ext cx="1136904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4000" dirty="0"/>
              <a:t>Objektorientierte Programmierung gut für </a:t>
            </a:r>
            <a:r>
              <a:rPr lang="de-DE" sz="4000" dirty="0" err="1"/>
              <a:t>git</a:t>
            </a:r>
            <a:r>
              <a:rPr lang="de-DE" sz="4000" dirty="0"/>
              <a:t> geeignet	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de-DE" sz="4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4000" dirty="0"/>
              <a:t>Modularität im Code ist wichtig</a:t>
            </a:r>
          </a:p>
        </p:txBody>
      </p:sp>
    </p:spTree>
    <p:extLst>
      <p:ext uri="{BB962C8B-B14F-4D97-AF65-F5344CB8AC3E}">
        <p14:creationId xmlns:p14="http://schemas.microsoft.com/office/powerpoint/2010/main" val="2665649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8403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21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CB390"/>
                                      </p:to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F7861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ussdiagramm: Verbinder 1">
            <a:extLst>
              <a:ext uri="{FF2B5EF4-FFF2-40B4-BE49-F238E27FC236}">
                <a16:creationId xmlns:a16="http://schemas.microsoft.com/office/drawing/2014/main" id="{03CECF94-5682-4BB4-B089-672AA0F2D455}"/>
              </a:ext>
            </a:extLst>
          </p:cNvPr>
          <p:cNvSpPr>
            <a:spLocks noChangeAspect="1"/>
          </p:cNvSpPr>
          <p:nvPr/>
        </p:nvSpPr>
        <p:spPr>
          <a:xfrm>
            <a:off x="28954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lussdiagramm: Verbinder 2">
            <a:extLst>
              <a:ext uri="{FF2B5EF4-FFF2-40B4-BE49-F238E27FC236}">
                <a16:creationId xmlns:a16="http://schemas.microsoft.com/office/drawing/2014/main" id="{5B1E2240-513B-4053-A60F-38B051956F3F}"/>
              </a:ext>
            </a:extLst>
          </p:cNvPr>
          <p:cNvSpPr>
            <a:spLocks noChangeAspect="1"/>
          </p:cNvSpPr>
          <p:nvPr/>
        </p:nvSpPr>
        <p:spPr>
          <a:xfrm>
            <a:off x="4151833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lussdiagramm: Verbinder 3">
            <a:extLst>
              <a:ext uri="{FF2B5EF4-FFF2-40B4-BE49-F238E27FC236}">
                <a16:creationId xmlns:a16="http://schemas.microsoft.com/office/drawing/2014/main" id="{AA40887C-5420-4D72-B0C2-C38781EAE3BD}"/>
              </a:ext>
            </a:extLst>
          </p:cNvPr>
          <p:cNvSpPr>
            <a:spLocks noChangeAspect="1"/>
          </p:cNvSpPr>
          <p:nvPr/>
        </p:nvSpPr>
        <p:spPr>
          <a:xfrm>
            <a:off x="352482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lussdiagramm: Verbinder 4">
            <a:extLst>
              <a:ext uri="{FF2B5EF4-FFF2-40B4-BE49-F238E27FC236}">
                <a16:creationId xmlns:a16="http://schemas.microsoft.com/office/drawing/2014/main" id="{B3A7E316-B3C3-4353-9B64-BB3619732F50}"/>
              </a:ext>
            </a:extLst>
          </p:cNvPr>
          <p:cNvSpPr>
            <a:spLocks noChangeAspect="1"/>
          </p:cNvSpPr>
          <p:nvPr/>
        </p:nvSpPr>
        <p:spPr>
          <a:xfrm>
            <a:off x="477883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lussdiagramm: Verbinder 5">
            <a:extLst>
              <a:ext uri="{FF2B5EF4-FFF2-40B4-BE49-F238E27FC236}">
                <a16:creationId xmlns:a16="http://schemas.microsoft.com/office/drawing/2014/main" id="{AC98878D-105F-4776-8674-504B119A6C78}"/>
              </a:ext>
            </a:extLst>
          </p:cNvPr>
          <p:cNvSpPr>
            <a:spLocks noChangeAspect="1"/>
          </p:cNvSpPr>
          <p:nvPr/>
        </p:nvSpPr>
        <p:spPr>
          <a:xfrm>
            <a:off x="603801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Flussdiagramm: Verbinder 6">
            <a:extLst>
              <a:ext uri="{FF2B5EF4-FFF2-40B4-BE49-F238E27FC236}">
                <a16:creationId xmlns:a16="http://schemas.microsoft.com/office/drawing/2014/main" id="{A6B92AAA-D6C1-41FD-B0FE-944F20A376CC}"/>
              </a:ext>
            </a:extLst>
          </p:cNvPr>
          <p:cNvSpPr>
            <a:spLocks noChangeAspect="1"/>
          </p:cNvSpPr>
          <p:nvPr/>
        </p:nvSpPr>
        <p:spPr>
          <a:xfrm>
            <a:off x="5413410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lussdiagramm: Verbinder 7">
            <a:extLst>
              <a:ext uri="{FF2B5EF4-FFF2-40B4-BE49-F238E27FC236}">
                <a16:creationId xmlns:a16="http://schemas.microsoft.com/office/drawing/2014/main" id="{C9882A95-0EEB-4005-AF40-6B0436A6FEAC}"/>
              </a:ext>
            </a:extLst>
          </p:cNvPr>
          <p:cNvSpPr>
            <a:spLocks noChangeAspect="1"/>
          </p:cNvSpPr>
          <p:nvPr/>
        </p:nvSpPr>
        <p:spPr>
          <a:xfrm>
            <a:off x="792543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Flussdiagramm: Verbinder 8">
            <a:extLst>
              <a:ext uri="{FF2B5EF4-FFF2-40B4-BE49-F238E27FC236}">
                <a16:creationId xmlns:a16="http://schemas.microsoft.com/office/drawing/2014/main" id="{B7A37657-06A5-4325-9464-80E81823C156}"/>
              </a:ext>
            </a:extLst>
          </p:cNvPr>
          <p:cNvSpPr>
            <a:spLocks noChangeAspect="1"/>
          </p:cNvSpPr>
          <p:nvPr/>
        </p:nvSpPr>
        <p:spPr>
          <a:xfrm>
            <a:off x="9188258" y="538109"/>
            <a:ext cx="227149" cy="228967"/>
          </a:xfrm>
          <a:prstGeom prst="flowChartConnector">
            <a:avLst/>
          </a:prstGeom>
          <a:solidFill>
            <a:srgbClr val="ECB390"/>
          </a:solidFill>
          <a:ln w="63500">
            <a:solidFill>
              <a:srgbClr val="DF78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lussdiagramm: Verbinder 9">
            <a:extLst>
              <a:ext uri="{FF2B5EF4-FFF2-40B4-BE49-F238E27FC236}">
                <a16:creationId xmlns:a16="http://schemas.microsoft.com/office/drawing/2014/main" id="{90BF3B89-9119-4142-AE6F-BE2BC75C6512}"/>
              </a:ext>
            </a:extLst>
          </p:cNvPr>
          <p:cNvSpPr>
            <a:spLocks noChangeAspect="1"/>
          </p:cNvSpPr>
          <p:nvPr/>
        </p:nvSpPr>
        <p:spPr>
          <a:xfrm>
            <a:off x="855684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lussdiagramm: Verbinder 10">
            <a:extLst>
              <a:ext uri="{FF2B5EF4-FFF2-40B4-BE49-F238E27FC236}">
                <a16:creationId xmlns:a16="http://schemas.microsoft.com/office/drawing/2014/main" id="{E37E9627-633E-4EB9-8392-5946EBE13E99}"/>
              </a:ext>
            </a:extLst>
          </p:cNvPr>
          <p:cNvSpPr>
            <a:spLocks noChangeAspect="1"/>
          </p:cNvSpPr>
          <p:nvPr/>
        </p:nvSpPr>
        <p:spPr>
          <a:xfrm>
            <a:off x="104510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lussdiagramm: Verbinder 11">
            <a:extLst>
              <a:ext uri="{FF2B5EF4-FFF2-40B4-BE49-F238E27FC236}">
                <a16:creationId xmlns:a16="http://schemas.microsoft.com/office/drawing/2014/main" id="{F6983B36-8B73-481D-ADCC-02B0AF118B79}"/>
              </a:ext>
            </a:extLst>
          </p:cNvPr>
          <p:cNvSpPr>
            <a:spLocks noChangeAspect="1"/>
          </p:cNvSpPr>
          <p:nvPr/>
        </p:nvSpPr>
        <p:spPr>
          <a:xfrm>
            <a:off x="9820009" y="1080000"/>
            <a:ext cx="227149" cy="228967"/>
          </a:xfrm>
          <a:prstGeom prst="flowChartConnector">
            <a:avLst/>
          </a:prstGeom>
          <a:solidFill>
            <a:srgbClr val="D4E2D4"/>
          </a:solidFill>
          <a:ln w="63500">
            <a:solidFill>
              <a:srgbClr val="D4E2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ussdiagramm: Verbinder 12">
            <a:extLst>
              <a:ext uri="{FF2B5EF4-FFF2-40B4-BE49-F238E27FC236}">
                <a16:creationId xmlns:a16="http://schemas.microsoft.com/office/drawing/2014/main" id="{741A7D96-92C6-4D79-845D-DE0A5040DD54}"/>
              </a:ext>
            </a:extLst>
          </p:cNvPr>
          <p:cNvSpPr>
            <a:spLocks noChangeAspect="1"/>
          </p:cNvSpPr>
          <p:nvPr/>
        </p:nvSpPr>
        <p:spPr>
          <a:xfrm>
            <a:off x="730083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lussdiagramm: Verbinder 13">
            <a:extLst>
              <a:ext uri="{FF2B5EF4-FFF2-40B4-BE49-F238E27FC236}">
                <a16:creationId xmlns:a16="http://schemas.microsoft.com/office/drawing/2014/main" id="{93167EA2-F933-46A2-8F18-458F12FA518E}"/>
              </a:ext>
            </a:extLst>
          </p:cNvPr>
          <p:cNvSpPr>
            <a:spLocks noChangeAspect="1"/>
          </p:cNvSpPr>
          <p:nvPr/>
        </p:nvSpPr>
        <p:spPr>
          <a:xfrm>
            <a:off x="6669083" y="538109"/>
            <a:ext cx="227149" cy="228967"/>
          </a:xfrm>
          <a:prstGeom prst="flowChartConnector">
            <a:avLst/>
          </a:prstGeom>
          <a:solidFill>
            <a:srgbClr val="ECB390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D70D8798-6597-48A7-B5F9-BB1FA4CB118F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>
          <a:xfrm>
            <a:off x="3122627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837018E0-FEBA-4192-B100-7E854D9B5E89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815258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44F1323E-2473-4AE5-A74E-E9B39C86712D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6896232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AFF810EA-9607-4908-8029-AA39A0CBA6ED}"/>
              </a:ext>
            </a:extLst>
          </p:cNvPr>
          <p:cNvCxnSpPr>
            <a:cxnSpLocks/>
            <a:stCxn id="3" idx="6"/>
            <a:endCxn id="14" idx="2"/>
          </p:cNvCxnSpPr>
          <p:nvPr/>
        </p:nvCxnSpPr>
        <p:spPr>
          <a:xfrm>
            <a:off x="4378982" y="652593"/>
            <a:ext cx="229010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647055FA-B7E1-4286-9070-7F9B4F085FCD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941540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Verbinder: gekrümmt 58">
            <a:extLst>
              <a:ext uri="{FF2B5EF4-FFF2-40B4-BE49-F238E27FC236}">
                <a16:creationId xmlns:a16="http://schemas.microsoft.com/office/drawing/2014/main" id="{33122F49-CA6D-42DF-BB0F-4FD5CFA22C7C}"/>
              </a:ext>
            </a:extLst>
          </p:cNvPr>
          <p:cNvCxnSpPr>
            <a:cxnSpLocks/>
            <a:stCxn id="2" idx="6"/>
            <a:endCxn id="4" idx="2"/>
          </p:cNvCxnSpPr>
          <p:nvPr/>
        </p:nvCxnSpPr>
        <p:spPr>
          <a:xfrm>
            <a:off x="3122627" y="652593"/>
            <a:ext cx="402201" cy="541891"/>
          </a:xfrm>
          <a:prstGeom prst="curvedConnector3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Verbinder: gekrümmt 60">
            <a:extLst>
              <a:ext uri="{FF2B5EF4-FFF2-40B4-BE49-F238E27FC236}">
                <a16:creationId xmlns:a16="http://schemas.microsoft.com/office/drawing/2014/main" id="{EE16FCB3-25E4-45E4-A76A-931EE1F7B05F}"/>
              </a:ext>
            </a:extLst>
          </p:cNvPr>
          <p:cNvCxnSpPr>
            <a:cxnSpLocks/>
            <a:stCxn id="14" idx="2"/>
            <a:endCxn id="6" idx="6"/>
          </p:cNvCxnSpPr>
          <p:nvPr/>
        </p:nvCxnSpPr>
        <p:spPr>
          <a:xfrm rot="10800000" flipV="1">
            <a:off x="6265163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Verbinder: gekrümmt 61">
            <a:extLst>
              <a:ext uri="{FF2B5EF4-FFF2-40B4-BE49-F238E27FC236}">
                <a16:creationId xmlns:a16="http://schemas.microsoft.com/office/drawing/2014/main" id="{DB072BA9-CE20-4B7B-8AB4-D57FC31FB2EB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4378982" y="652593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Verbinder: gekrümmt 62">
            <a:extLst>
              <a:ext uri="{FF2B5EF4-FFF2-40B4-BE49-F238E27FC236}">
                <a16:creationId xmlns:a16="http://schemas.microsoft.com/office/drawing/2014/main" id="{DBEF2779-884D-4555-B255-F70E9172DBFF}"/>
              </a:ext>
            </a:extLst>
          </p:cNvPr>
          <p:cNvCxnSpPr>
            <a:cxnSpLocks/>
            <a:stCxn id="3" idx="2"/>
            <a:endCxn id="4" idx="6"/>
          </p:cNvCxnSpPr>
          <p:nvPr/>
        </p:nvCxnSpPr>
        <p:spPr>
          <a:xfrm rot="10800000" flipV="1">
            <a:off x="3751977" y="652592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Verbinder: gekrümmt 63">
            <a:extLst>
              <a:ext uri="{FF2B5EF4-FFF2-40B4-BE49-F238E27FC236}">
                <a16:creationId xmlns:a16="http://schemas.microsoft.com/office/drawing/2014/main" id="{B34040D5-1008-49DF-ACC9-B4C989C1847E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9415407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Verbinder: gekrümmt 64">
            <a:extLst>
              <a:ext uri="{FF2B5EF4-FFF2-40B4-BE49-F238E27FC236}">
                <a16:creationId xmlns:a16="http://schemas.microsoft.com/office/drawing/2014/main" id="{B4C359A9-BA08-4268-AE18-D74E043D8CD4}"/>
              </a:ext>
            </a:extLst>
          </p:cNvPr>
          <p:cNvCxnSpPr>
            <a:cxnSpLocks/>
            <a:stCxn id="9" idx="2"/>
            <a:endCxn id="10" idx="6"/>
          </p:cNvCxnSpPr>
          <p:nvPr/>
        </p:nvCxnSpPr>
        <p:spPr>
          <a:xfrm rot="10800000" flipV="1">
            <a:off x="8783998" y="652592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Verbinder: gekrümmt 65">
            <a:extLst>
              <a:ext uri="{FF2B5EF4-FFF2-40B4-BE49-F238E27FC236}">
                <a16:creationId xmlns:a16="http://schemas.microsoft.com/office/drawing/2014/main" id="{D5F42921-3654-40AC-AFCE-75CCDDE7351D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8152587" y="652593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Verbinder: gekrümmt 66">
            <a:extLst>
              <a:ext uri="{FF2B5EF4-FFF2-40B4-BE49-F238E27FC236}">
                <a16:creationId xmlns:a16="http://schemas.microsoft.com/office/drawing/2014/main" id="{C4545090-E1DF-4586-85B3-BC3626E3E3D6}"/>
              </a:ext>
            </a:extLst>
          </p:cNvPr>
          <p:cNvCxnSpPr>
            <a:cxnSpLocks/>
            <a:stCxn id="8" idx="2"/>
            <a:endCxn id="13" idx="6"/>
          </p:cNvCxnSpPr>
          <p:nvPr/>
        </p:nvCxnSpPr>
        <p:spPr>
          <a:xfrm rot="10800000" flipV="1">
            <a:off x="7527984" y="652592"/>
            <a:ext cx="397455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Verbinder: gekrümmt 67">
            <a:extLst>
              <a:ext uri="{FF2B5EF4-FFF2-40B4-BE49-F238E27FC236}">
                <a16:creationId xmlns:a16="http://schemas.microsoft.com/office/drawing/2014/main" id="{833C678B-D0BE-418A-8329-2D9336B08A38}"/>
              </a:ext>
            </a:extLst>
          </p:cNvPr>
          <p:cNvCxnSpPr>
            <a:cxnSpLocks/>
            <a:stCxn id="14" idx="6"/>
            <a:endCxn id="13" idx="2"/>
          </p:cNvCxnSpPr>
          <p:nvPr/>
        </p:nvCxnSpPr>
        <p:spPr>
          <a:xfrm>
            <a:off x="6896232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Verbinder: gekrümmt 85">
            <a:extLst>
              <a:ext uri="{FF2B5EF4-FFF2-40B4-BE49-F238E27FC236}">
                <a16:creationId xmlns:a16="http://schemas.microsoft.com/office/drawing/2014/main" id="{312460F8-CCC7-413C-B4EB-70B7D4BC4398}"/>
              </a:ext>
            </a:extLst>
          </p:cNvPr>
          <p:cNvCxnSpPr>
            <a:cxnSpLocks/>
            <a:stCxn id="11" idx="2"/>
            <a:endCxn id="12" idx="6"/>
          </p:cNvCxnSpPr>
          <p:nvPr/>
        </p:nvCxnSpPr>
        <p:spPr>
          <a:xfrm rot="10800000" flipV="1">
            <a:off x="10047158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A144BF58-5E22-4756-B5E6-94D0B184E42C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5640559" y="1194484"/>
            <a:ext cx="39745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Gerader Verbinder 89">
            <a:extLst>
              <a:ext uri="{FF2B5EF4-FFF2-40B4-BE49-F238E27FC236}">
                <a16:creationId xmlns:a16="http://schemas.microsoft.com/office/drawing/2014/main" id="{8DB704C6-E3B1-4259-8303-E6F29ECF64FD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5005987" y="1194484"/>
            <a:ext cx="40742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D89346D4-A192-40DC-B21B-7155D504E00D}"/>
              </a:ext>
            </a:extLst>
          </p:cNvPr>
          <p:cNvSpPr txBox="1"/>
          <p:nvPr/>
        </p:nvSpPr>
        <p:spPr>
          <a:xfrm>
            <a:off x="883920" y="2798058"/>
            <a:ext cx="1042416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7600" b="1" dirty="0"/>
              <a:t>Projekt-Dokumentation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A36C2B43-B984-484B-998F-A6BA8B0F479A}"/>
              </a:ext>
            </a:extLst>
          </p:cNvPr>
          <p:cNvSpPr txBox="1"/>
          <p:nvPr/>
        </p:nvSpPr>
        <p:spPr>
          <a:xfrm>
            <a:off x="411480" y="2994488"/>
            <a:ext cx="1136904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4000" dirty="0"/>
              <a:t>Commit-Messages für automatische Doku 	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de-DE" sz="4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4000" dirty="0" err="1"/>
              <a:t>Git</a:t>
            </a:r>
            <a:r>
              <a:rPr lang="de-DE" sz="4000" dirty="0"/>
              <a:t>-Dienste bieten einfache </a:t>
            </a:r>
            <a:r>
              <a:rPr lang="de-DE" sz="4000" dirty="0" err="1"/>
              <a:t>Markdown</a:t>
            </a:r>
            <a:r>
              <a:rPr lang="de-DE" sz="4000" dirty="0"/>
              <a:t> Implementierung an</a:t>
            </a:r>
          </a:p>
        </p:txBody>
      </p:sp>
    </p:spTree>
    <p:extLst>
      <p:ext uri="{BB962C8B-B14F-4D97-AF65-F5344CB8AC3E}">
        <p14:creationId xmlns:p14="http://schemas.microsoft.com/office/powerpoint/2010/main" val="1660430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8565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28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CB390"/>
                                      </p:to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F7861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ussdiagramm: Verbinder 1">
            <a:extLst>
              <a:ext uri="{FF2B5EF4-FFF2-40B4-BE49-F238E27FC236}">
                <a16:creationId xmlns:a16="http://schemas.microsoft.com/office/drawing/2014/main" id="{03CECF94-5682-4BB4-B089-672AA0F2D455}"/>
              </a:ext>
            </a:extLst>
          </p:cNvPr>
          <p:cNvSpPr>
            <a:spLocks noChangeAspect="1"/>
          </p:cNvSpPr>
          <p:nvPr/>
        </p:nvSpPr>
        <p:spPr>
          <a:xfrm>
            <a:off x="28954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lussdiagramm: Verbinder 2">
            <a:extLst>
              <a:ext uri="{FF2B5EF4-FFF2-40B4-BE49-F238E27FC236}">
                <a16:creationId xmlns:a16="http://schemas.microsoft.com/office/drawing/2014/main" id="{5B1E2240-513B-4053-A60F-38B051956F3F}"/>
              </a:ext>
            </a:extLst>
          </p:cNvPr>
          <p:cNvSpPr>
            <a:spLocks noChangeAspect="1"/>
          </p:cNvSpPr>
          <p:nvPr/>
        </p:nvSpPr>
        <p:spPr>
          <a:xfrm>
            <a:off x="4151833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lussdiagramm: Verbinder 3">
            <a:extLst>
              <a:ext uri="{FF2B5EF4-FFF2-40B4-BE49-F238E27FC236}">
                <a16:creationId xmlns:a16="http://schemas.microsoft.com/office/drawing/2014/main" id="{AA40887C-5420-4D72-B0C2-C38781EAE3BD}"/>
              </a:ext>
            </a:extLst>
          </p:cNvPr>
          <p:cNvSpPr>
            <a:spLocks noChangeAspect="1"/>
          </p:cNvSpPr>
          <p:nvPr/>
        </p:nvSpPr>
        <p:spPr>
          <a:xfrm>
            <a:off x="352482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lussdiagramm: Verbinder 4">
            <a:extLst>
              <a:ext uri="{FF2B5EF4-FFF2-40B4-BE49-F238E27FC236}">
                <a16:creationId xmlns:a16="http://schemas.microsoft.com/office/drawing/2014/main" id="{B3A7E316-B3C3-4353-9B64-BB3619732F50}"/>
              </a:ext>
            </a:extLst>
          </p:cNvPr>
          <p:cNvSpPr>
            <a:spLocks noChangeAspect="1"/>
          </p:cNvSpPr>
          <p:nvPr/>
        </p:nvSpPr>
        <p:spPr>
          <a:xfrm>
            <a:off x="477883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lussdiagramm: Verbinder 5">
            <a:extLst>
              <a:ext uri="{FF2B5EF4-FFF2-40B4-BE49-F238E27FC236}">
                <a16:creationId xmlns:a16="http://schemas.microsoft.com/office/drawing/2014/main" id="{AC98878D-105F-4776-8674-504B119A6C78}"/>
              </a:ext>
            </a:extLst>
          </p:cNvPr>
          <p:cNvSpPr>
            <a:spLocks noChangeAspect="1"/>
          </p:cNvSpPr>
          <p:nvPr/>
        </p:nvSpPr>
        <p:spPr>
          <a:xfrm>
            <a:off x="603801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Flussdiagramm: Verbinder 6">
            <a:extLst>
              <a:ext uri="{FF2B5EF4-FFF2-40B4-BE49-F238E27FC236}">
                <a16:creationId xmlns:a16="http://schemas.microsoft.com/office/drawing/2014/main" id="{A6B92AAA-D6C1-41FD-B0FE-944F20A376CC}"/>
              </a:ext>
            </a:extLst>
          </p:cNvPr>
          <p:cNvSpPr>
            <a:spLocks noChangeAspect="1"/>
          </p:cNvSpPr>
          <p:nvPr/>
        </p:nvSpPr>
        <p:spPr>
          <a:xfrm>
            <a:off x="5413410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lussdiagramm: Verbinder 7">
            <a:extLst>
              <a:ext uri="{FF2B5EF4-FFF2-40B4-BE49-F238E27FC236}">
                <a16:creationId xmlns:a16="http://schemas.microsoft.com/office/drawing/2014/main" id="{C9882A95-0EEB-4005-AF40-6B0436A6FEAC}"/>
              </a:ext>
            </a:extLst>
          </p:cNvPr>
          <p:cNvSpPr>
            <a:spLocks noChangeAspect="1"/>
          </p:cNvSpPr>
          <p:nvPr/>
        </p:nvSpPr>
        <p:spPr>
          <a:xfrm>
            <a:off x="792543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Flussdiagramm: Verbinder 8">
            <a:extLst>
              <a:ext uri="{FF2B5EF4-FFF2-40B4-BE49-F238E27FC236}">
                <a16:creationId xmlns:a16="http://schemas.microsoft.com/office/drawing/2014/main" id="{B7A37657-06A5-4325-9464-80E81823C156}"/>
              </a:ext>
            </a:extLst>
          </p:cNvPr>
          <p:cNvSpPr>
            <a:spLocks noChangeAspect="1"/>
          </p:cNvSpPr>
          <p:nvPr/>
        </p:nvSpPr>
        <p:spPr>
          <a:xfrm>
            <a:off x="9188258" y="538109"/>
            <a:ext cx="227149" cy="228967"/>
          </a:xfrm>
          <a:prstGeom prst="flowChartConnector">
            <a:avLst/>
          </a:prstGeom>
          <a:solidFill>
            <a:srgbClr val="ECB390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lussdiagramm: Verbinder 9">
            <a:extLst>
              <a:ext uri="{FF2B5EF4-FFF2-40B4-BE49-F238E27FC236}">
                <a16:creationId xmlns:a16="http://schemas.microsoft.com/office/drawing/2014/main" id="{90BF3B89-9119-4142-AE6F-BE2BC75C6512}"/>
              </a:ext>
            </a:extLst>
          </p:cNvPr>
          <p:cNvSpPr>
            <a:spLocks noChangeAspect="1"/>
          </p:cNvSpPr>
          <p:nvPr/>
        </p:nvSpPr>
        <p:spPr>
          <a:xfrm>
            <a:off x="855684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lussdiagramm: Verbinder 10">
            <a:extLst>
              <a:ext uri="{FF2B5EF4-FFF2-40B4-BE49-F238E27FC236}">
                <a16:creationId xmlns:a16="http://schemas.microsoft.com/office/drawing/2014/main" id="{E37E9627-633E-4EB9-8392-5946EBE13E99}"/>
              </a:ext>
            </a:extLst>
          </p:cNvPr>
          <p:cNvSpPr>
            <a:spLocks noChangeAspect="1"/>
          </p:cNvSpPr>
          <p:nvPr/>
        </p:nvSpPr>
        <p:spPr>
          <a:xfrm>
            <a:off x="104510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 w="63500">
            <a:solidFill>
              <a:srgbClr val="DF78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lussdiagramm: Verbinder 11">
            <a:extLst>
              <a:ext uri="{FF2B5EF4-FFF2-40B4-BE49-F238E27FC236}">
                <a16:creationId xmlns:a16="http://schemas.microsoft.com/office/drawing/2014/main" id="{F6983B36-8B73-481D-ADCC-02B0AF118B79}"/>
              </a:ext>
            </a:extLst>
          </p:cNvPr>
          <p:cNvSpPr>
            <a:spLocks noChangeAspect="1"/>
          </p:cNvSpPr>
          <p:nvPr/>
        </p:nvSpPr>
        <p:spPr>
          <a:xfrm>
            <a:off x="9820009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ussdiagramm: Verbinder 12">
            <a:extLst>
              <a:ext uri="{FF2B5EF4-FFF2-40B4-BE49-F238E27FC236}">
                <a16:creationId xmlns:a16="http://schemas.microsoft.com/office/drawing/2014/main" id="{741A7D96-92C6-4D79-845D-DE0A5040DD54}"/>
              </a:ext>
            </a:extLst>
          </p:cNvPr>
          <p:cNvSpPr>
            <a:spLocks noChangeAspect="1"/>
          </p:cNvSpPr>
          <p:nvPr/>
        </p:nvSpPr>
        <p:spPr>
          <a:xfrm>
            <a:off x="730083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lussdiagramm: Verbinder 13">
            <a:extLst>
              <a:ext uri="{FF2B5EF4-FFF2-40B4-BE49-F238E27FC236}">
                <a16:creationId xmlns:a16="http://schemas.microsoft.com/office/drawing/2014/main" id="{93167EA2-F933-46A2-8F18-458F12FA518E}"/>
              </a:ext>
            </a:extLst>
          </p:cNvPr>
          <p:cNvSpPr>
            <a:spLocks noChangeAspect="1"/>
          </p:cNvSpPr>
          <p:nvPr/>
        </p:nvSpPr>
        <p:spPr>
          <a:xfrm>
            <a:off x="6669083" y="538109"/>
            <a:ext cx="227149" cy="228967"/>
          </a:xfrm>
          <a:prstGeom prst="flowChartConnector">
            <a:avLst/>
          </a:prstGeom>
          <a:solidFill>
            <a:srgbClr val="ECB390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D70D8798-6597-48A7-B5F9-BB1FA4CB118F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>
          <a:xfrm>
            <a:off x="3122627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837018E0-FEBA-4192-B100-7E854D9B5E89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815258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44F1323E-2473-4AE5-A74E-E9B39C86712D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6896232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AFF810EA-9607-4908-8029-AA39A0CBA6ED}"/>
              </a:ext>
            </a:extLst>
          </p:cNvPr>
          <p:cNvCxnSpPr>
            <a:cxnSpLocks/>
            <a:stCxn id="3" idx="6"/>
            <a:endCxn id="14" idx="2"/>
          </p:cNvCxnSpPr>
          <p:nvPr/>
        </p:nvCxnSpPr>
        <p:spPr>
          <a:xfrm>
            <a:off x="4378982" y="652593"/>
            <a:ext cx="229010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647055FA-B7E1-4286-9070-7F9B4F085FCD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941540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Verbinder: gekrümmt 58">
            <a:extLst>
              <a:ext uri="{FF2B5EF4-FFF2-40B4-BE49-F238E27FC236}">
                <a16:creationId xmlns:a16="http://schemas.microsoft.com/office/drawing/2014/main" id="{33122F49-CA6D-42DF-BB0F-4FD5CFA22C7C}"/>
              </a:ext>
            </a:extLst>
          </p:cNvPr>
          <p:cNvCxnSpPr>
            <a:cxnSpLocks/>
            <a:stCxn id="2" idx="6"/>
            <a:endCxn id="4" idx="2"/>
          </p:cNvCxnSpPr>
          <p:nvPr/>
        </p:nvCxnSpPr>
        <p:spPr>
          <a:xfrm>
            <a:off x="3122627" y="652593"/>
            <a:ext cx="402201" cy="541891"/>
          </a:xfrm>
          <a:prstGeom prst="curvedConnector3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Verbinder: gekrümmt 60">
            <a:extLst>
              <a:ext uri="{FF2B5EF4-FFF2-40B4-BE49-F238E27FC236}">
                <a16:creationId xmlns:a16="http://schemas.microsoft.com/office/drawing/2014/main" id="{EE16FCB3-25E4-45E4-A76A-931EE1F7B05F}"/>
              </a:ext>
            </a:extLst>
          </p:cNvPr>
          <p:cNvCxnSpPr>
            <a:cxnSpLocks/>
            <a:stCxn id="14" idx="2"/>
            <a:endCxn id="6" idx="6"/>
          </p:cNvCxnSpPr>
          <p:nvPr/>
        </p:nvCxnSpPr>
        <p:spPr>
          <a:xfrm rot="10800000" flipV="1">
            <a:off x="6265163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Verbinder: gekrümmt 61">
            <a:extLst>
              <a:ext uri="{FF2B5EF4-FFF2-40B4-BE49-F238E27FC236}">
                <a16:creationId xmlns:a16="http://schemas.microsoft.com/office/drawing/2014/main" id="{DB072BA9-CE20-4B7B-8AB4-D57FC31FB2EB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4378982" y="652593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Verbinder: gekrümmt 62">
            <a:extLst>
              <a:ext uri="{FF2B5EF4-FFF2-40B4-BE49-F238E27FC236}">
                <a16:creationId xmlns:a16="http://schemas.microsoft.com/office/drawing/2014/main" id="{DBEF2779-884D-4555-B255-F70E9172DBFF}"/>
              </a:ext>
            </a:extLst>
          </p:cNvPr>
          <p:cNvCxnSpPr>
            <a:cxnSpLocks/>
            <a:stCxn id="3" idx="2"/>
            <a:endCxn id="4" idx="6"/>
          </p:cNvCxnSpPr>
          <p:nvPr/>
        </p:nvCxnSpPr>
        <p:spPr>
          <a:xfrm rot="10800000" flipV="1">
            <a:off x="3751977" y="652592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Verbinder: gekrümmt 63">
            <a:extLst>
              <a:ext uri="{FF2B5EF4-FFF2-40B4-BE49-F238E27FC236}">
                <a16:creationId xmlns:a16="http://schemas.microsoft.com/office/drawing/2014/main" id="{B34040D5-1008-49DF-ACC9-B4C989C1847E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9415407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Verbinder: gekrümmt 64">
            <a:extLst>
              <a:ext uri="{FF2B5EF4-FFF2-40B4-BE49-F238E27FC236}">
                <a16:creationId xmlns:a16="http://schemas.microsoft.com/office/drawing/2014/main" id="{B4C359A9-BA08-4268-AE18-D74E043D8CD4}"/>
              </a:ext>
            </a:extLst>
          </p:cNvPr>
          <p:cNvCxnSpPr>
            <a:cxnSpLocks/>
            <a:stCxn id="9" idx="2"/>
            <a:endCxn id="10" idx="6"/>
          </p:cNvCxnSpPr>
          <p:nvPr/>
        </p:nvCxnSpPr>
        <p:spPr>
          <a:xfrm rot="10800000" flipV="1">
            <a:off x="8783998" y="652592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Verbinder: gekrümmt 65">
            <a:extLst>
              <a:ext uri="{FF2B5EF4-FFF2-40B4-BE49-F238E27FC236}">
                <a16:creationId xmlns:a16="http://schemas.microsoft.com/office/drawing/2014/main" id="{D5F42921-3654-40AC-AFCE-75CCDDE7351D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8152587" y="652593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Verbinder: gekrümmt 66">
            <a:extLst>
              <a:ext uri="{FF2B5EF4-FFF2-40B4-BE49-F238E27FC236}">
                <a16:creationId xmlns:a16="http://schemas.microsoft.com/office/drawing/2014/main" id="{C4545090-E1DF-4586-85B3-BC3626E3E3D6}"/>
              </a:ext>
            </a:extLst>
          </p:cNvPr>
          <p:cNvCxnSpPr>
            <a:cxnSpLocks/>
            <a:stCxn id="8" idx="2"/>
            <a:endCxn id="13" idx="6"/>
          </p:cNvCxnSpPr>
          <p:nvPr/>
        </p:nvCxnSpPr>
        <p:spPr>
          <a:xfrm rot="10800000" flipV="1">
            <a:off x="7527984" y="652592"/>
            <a:ext cx="397455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Verbinder: gekrümmt 67">
            <a:extLst>
              <a:ext uri="{FF2B5EF4-FFF2-40B4-BE49-F238E27FC236}">
                <a16:creationId xmlns:a16="http://schemas.microsoft.com/office/drawing/2014/main" id="{833C678B-D0BE-418A-8329-2D9336B08A38}"/>
              </a:ext>
            </a:extLst>
          </p:cNvPr>
          <p:cNvCxnSpPr>
            <a:cxnSpLocks/>
            <a:stCxn id="14" idx="6"/>
            <a:endCxn id="13" idx="2"/>
          </p:cNvCxnSpPr>
          <p:nvPr/>
        </p:nvCxnSpPr>
        <p:spPr>
          <a:xfrm>
            <a:off x="6896232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Verbinder: gekrümmt 85">
            <a:extLst>
              <a:ext uri="{FF2B5EF4-FFF2-40B4-BE49-F238E27FC236}">
                <a16:creationId xmlns:a16="http://schemas.microsoft.com/office/drawing/2014/main" id="{312460F8-CCC7-413C-B4EB-70B7D4BC4398}"/>
              </a:ext>
            </a:extLst>
          </p:cNvPr>
          <p:cNvCxnSpPr>
            <a:cxnSpLocks/>
            <a:stCxn id="11" idx="2"/>
            <a:endCxn id="12" idx="6"/>
          </p:cNvCxnSpPr>
          <p:nvPr/>
        </p:nvCxnSpPr>
        <p:spPr>
          <a:xfrm rot="10800000" flipV="1">
            <a:off x="10047158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A144BF58-5E22-4756-B5E6-94D0B184E42C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5640559" y="1194484"/>
            <a:ext cx="39745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Gerader Verbinder 89">
            <a:extLst>
              <a:ext uri="{FF2B5EF4-FFF2-40B4-BE49-F238E27FC236}">
                <a16:creationId xmlns:a16="http://schemas.microsoft.com/office/drawing/2014/main" id="{8DB704C6-E3B1-4259-8303-E6F29ECF64FD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5005987" y="1194484"/>
            <a:ext cx="40742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D89346D4-A192-40DC-B21B-7155D504E00D}"/>
              </a:ext>
            </a:extLst>
          </p:cNvPr>
          <p:cNvSpPr txBox="1"/>
          <p:nvPr/>
        </p:nvSpPr>
        <p:spPr>
          <a:xfrm>
            <a:off x="883920" y="2798058"/>
            <a:ext cx="1042416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7600" b="1" dirty="0"/>
              <a:t>Fazit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D5D5D1CA-FCC3-4B53-B529-3C703F958CE2}"/>
              </a:ext>
            </a:extLst>
          </p:cNvPr>
          <p:cNvSpPr txBox="1"/>
          <p:nvPr/>
        </p:nvSpPr>
        <p:spPr>
          <a:xfrm>
            <a:off x="411480" y="2798058"/>
            <a:ext cx="1136904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4000" dirty="0"/>
              <a:t>GIT ist unabdingbar für verteilte Softwareentwicklung	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de-DE" sz="4000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de-DE" sz="4000" dirty="0"/>
              <a:t>Sinnvolle Commit-Message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de-DE" sz="4000" dirty="0"/>
              <a:t>Modularität im Code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de-DE" sz="4000" dirty="0"/>
              <a:t>Passende </a:t>
            </a:r>
            <a:r>
              <a:rPr lang="de-DE" sz="4000" dirty="0" err="1"/>
              <a:t>Branching</a:t>
            </a:r>
            <a:r>
              <a:rPr lang="de-DE" sz="4000" dirty="0"/>
              <a:t> Strategie wählen</a:t>
            </a:r>
          </a:p>
        </p:txBody>
      </p:sp>
    </p:spTree>
    <p:extLst>
      <p:ext uri="{BB962C8B-B14F-4D97-AF65-F5344CB8AC3E}">
        <p14:creationId xmlns:p14="http://schemas.microsoft.com/office/powerpoint/2010/main" val="312038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8403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2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ussdiagramm: Verbinder 1">
            <a:extLst>
              <a:ext uri="{FF2B5EF4-FFF2-40B4-BE49-F238E27FC236}">
                <a16:creationId xmlns:a16="http://schemas.microsoft.com/office/drawing/2014/main" id="{03CECF94-5682-4BB4-B089-672AA0F2D455}"/>
              </a:ext>
            </a:extLst>
          </p:cNvPr>
          <p:cNvSpPr>
            <a:spLocks noChangeAspect="1"/>
          </p:cNvSpPr>
          <p:nvPr/>
        </p:nvSpPr>
        <p:spPr>
          <a:xfrm>
            <a:off x="28954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 w="63500">
            <a:solidFill>
              <a:srgbClr val="DF78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lussdiagramm: Verbinder 2">
            <a:extLst>
              <a:ext uri="{FF2B5EF4-FFF2-40B4-BE49-F238E27FC236}">
                <a16:creationId xmlns:a16="http://schemas.microsoft.com/office/drawing/2014/main" id="{5B1E2240-513B-4053-A60F-38B051956F3F}"/>
              </a:ext>
            </a:extLst>
          </p:cNvPr>
          <p:cNvSpPr>
            <a:spLocks noChangeAspect="1"/>
          </p:cNvSpPr>
          <p:nvPr/>
        </p:nvSpPr>
        <p:spPr>
          <a:xfrm>
            <a:off x="4151833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lussdiagramm: Verbinder 3">
            <a:extLst>
              <a:ext uri="{FF2B5EF4-FFF2-40B4-BE49-F238E27FC236}">
                <a16:creationId xmlns:a16="http://schemas.microsoft.com/office/drawing/2014/main" id="{AA40887C-5420-4D72-B0C2-C38781EAE3BD}"/>
              </a:ext>
            </a:extLst>
          </p:cNvPr>
          <p:cNvSpPr>
            <a:spLocks noChangeAspect="1"/>
          </p:cNvSpPr>
          <p:nvPr/>
        </p:nvSpPr>
        <p:spPr>
          <a:xfrm>
            <a:off x="352482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 w="63500">
            <a:solidFill>
              <a:srgbClr val="D4E2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lussdiagramm: Verbinder 4">
            <a:extLst>
              <a:ext uri="{FF2B5EF4-FFF2-40B4-BE49-F238E27FC236}">
                <a16:creationId xmlns:a16="http://schemas.microsoft.com/office/drawing/2014/main" id="{B3A7E316-B3C3-4353-9B64-BB3619732F50}"/>
              </a:ext>
            </a:extLst>
          </p:cNvPr>
          <p:cNvSpPr>
            <a:spLocks noChangeAspect="1"/>
          </p:cNvSpPr>
          <p:nvPr/>
        </p:nvSpPr>
        <p:spPr>
          <a:xfrm>
            <a:off x="477883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lussdiagramm: Verbinder 5">
            <a:extLst>
              <a:ext uri="{FF2B5EF4-FFF2-40B4-BE49-F238E27FC236}">
                <a16:creationId xmlns:a16="http://schemas.microsoft.com/office/drawing/2014/main" id="{AC98878D-105F-4776-8674-504B119A6C78}"/>
              </a:ext>
            </a:extLst>
          </p:cNvPr>
          <p:cNvSpPr>
            <a:spLocks noChangeAspect="1"/>
          </p:cNvSpPr>
          <p:nvPr/>
        </p:nvSpPr>
        <p:spPr>
          <a:xfrm>
            <a:off x="603801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Flussdiagramm: Verbinder 6">
            <a:extLst>
              <a:ext uri="{FF2B5EF4-FFF2-40B4-BE49-F238E27FC236}">
                <a16:creationId xmlns:a16="http://schemas.microsoft.com/office/drawing/2014/main" id="{A6B92AAA-D6C1-41FD-B0FE-944F20A376CC}"/>
              </a:ext>
            </a:extLst>
          </p:cNvPr>
          <p:cNvSpPr>
            <a:spLocks noChangeAspect="1"/>
          </p:cNvSpPr>
          <p:nvPr/>
        </p:nvSpPr>
        <p:spPr>
          <a:xfrm>
            <a:off x="5413410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lussdiagramm: Verbinder 7">
            <a:extLst>
              <a:ext uri="{FF2B5EF4-FFF2-40B4-BE49-F238E27FC236}">
                <a16:creationId xmlns:a16="http://schemas.microsoft.com/office/drawing/2014/main" id="{C9882A95-0EEB-4005-AF40-6B0436A6FEAC}"/>
              </a:ext>
            </a:extLst>
          </p:cNvPr>
          <p:cNvSpPr>
            <a:spLocks noChangeAspect="1"/>
          </p:cNvSpPr>
          <p:nvPr/>
        </p:nvSpPr>
        <p:spPr>
          <a:xfrm>
            <a:off x="792543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Flussdiagramm: Verbinder 8">
            <a:extLst>
              <a:ext uri="{FF2B5EF4-FFF2-40B4-BE49-F238E27FC236}">
                <a16:creationId xmlns:a16="http://schemas.microsoft.com/office/drawing/2014/main" id="{B7A37657-06A5-4325-9464-80E81823C156}"/>
              </a:ext>
            </a:extLst>
          </p:cNvPr>
          <p:cNvSpPr>
            <a:spLocks noChangeAspect="1"/>
          </p:cNvSpPr>
          <p:nvPr/>
        </p:nvSpPr>
        <p:spPr>
          <a:xfrm>
            <a:off x="918825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lussdiagramm: Verbinder 9">
            <a:extLst>
              <a:ext uri="{FF2B5EF4-FFF2-40B4-BE49-F238E27FC236}">
                <a16:creationId xmlns:a16="http://schemas.microsoft.com/office/drawing/2014/main" id="{90BF3B89-9119-4142-AE6F-BE2BC75C6512}"/>
              </a:ext>
            </a:extLst>
          </p:cNvPr>
          <p:cNvSpPr>
            <a:spLocks noChangeAspect="1"/>
          </p:cNvSpPr>
          <p:nvPr/>
        </p:nvSpPr>
        <p:spPr>
          <a:xfrm>
            <a:off x="855684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lussdiagramm: Verbinder 10">
            <a:extLst>
              <a:ext uri="{FF2B5EF4-FFF2-40B4-BE49-F238E27FC236}">
                <a16:creationId xmlns:a16="http://schemas.microsoft.com/office/drawing/2014/main" id="{E37E9627-633E-4EB9-8392-5946EBE13E99}"/>
              </a:ext>
            </a:extLst>
          </p:cNvPr>
          <p:cNvSpPr>
            <a:spLocks noChangeAspect="1"/>
          </p:cNvSpPr>
          <p:nvPr/>
        </p:nvSpPr>
        <p:spPr>
          <a:xfrm>
            <a:off x="104510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lussdiagramm: Verbinder 11">
            <a:extLst>
              <a:ext uri="{FF2B5EF4-FFF2-40B4-BE49-F238E27FC236}">
                <a16:creationId xmlns:a16="http://schemas.microsoft.com/office/drawing/2014/main" id="{F6983B36-8B73-481D-ADCC-02B0AF118B79}"/>
              </a:ext>
            </a:extLst>
          </p:cNvPr>
          <p:cNvSpPr>
            <a:spLocks noChangeAspect="1"/>
          </p:cNvSpPr>
          <p:nvPr/>
        </p:nvSpPr>
        <p:spPr>
          <a:xfrm>
            <a:off x="9820009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ussdiagramm: Verbinder 12">
            <a:extLst>
              <a:ext uri="{FF2B5EF4-FFF2-40B4-BE49-F238E27FC236}">
                <a16:creationId xmlns:a16="http://schemas.microsoft.com/office/drawing/2014/main" id="{741A7D96-92C6-4D79-845D-DE0A5040DD54}"/>
              </a:ext>
            </a:extLst>
          </p:cNvPr>
          <p:cNvSpPr>
            <a:spLocks noChangeAspect="1"/>
          </p:cNvSpPr>
          <p:nvPr/>
        </p:nvSpPr>
        <p:spPr>
          <a:xfrm>
            <a:off x="730083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lussdiagramm: Verbinder 13">
            <a:extLst>
              <a:ext uri="{FF2B5EF4-FFF2-40B4-BE49-F238E27FC236}">
                <a16:creationId xmlns:a16="http://schemas.microsoft.com/office/drawing/2014/main" id="{93167EA2-F933-46A2-8F18-458F12FA518E}"/>
              </a:ext>
            </a:extLst>
          </p:cNvPr>
          <p:cNvSpPr>
            <a:spLocks noChangeAspect="1"/>
          </p:cNvSpPr>
          <p:nvPr/>
        </p:nvSpPr>
        <p:spPr>
          <a:xfrm>
            <a:off x="6669083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D70D8798-6597-48A7-B5F9-BB1FA4CB118F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>
          <a:xfrm>
            <a:off x="3122627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837018E0-FEBA-4192-B100-7E854D9B5E89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815258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44F1323E-2473-4AE5-A74E-E9B39C86712D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6896232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AFF810EA-9607-4908-8029-AA39A0CBA6ED}"/>
              </a:ext>
            </a:extLst>
          </p:cNvPr>
          <p:cNvCxnSpPr>
            <a:cxnSpLocks/>
            <a:stCxn id="3" idx="6"/>
            <a:endCxn id="14" idx="2"/>
          </p:cNvCxnSpPr>
          <p:nvPr/>
        </p:nvCxnSpPr>
        <p:spPr>
          <a:xfrm>
            <a:off x="4378982" y="652593"/>
            <a:ext cx="229010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647055FA-B7E1-4286-9070-7F9B4F085FCD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941540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Verbinder: gekrümmt 58">
            <a:extLst>
              <a:ext uri="{FF2B5EF4-FFF2-40B4-BE49-F238E27FC236}">
                <a16:creationId xmlns:a16="http://schemas.microsoft.com/office/drawing/2014/main" id="{33122F49-CA6D-42DF-BB0F-4FD5CFA22C7C}"/>
              </a:ext>
            </a:extLst>
          </p:cNvPr>
          <p:cNvCxnSpPr>
            <a:cxnSpLocks/>
            <a:stCxn id="2" idx="6"/>
            <a:endCxn id="4" idx="2"/>
          </p:cNvCxnSpPr>
          <p:nvPr/>
        </p:nvCxnSpPr>
        <p:spPr>
          <a:xfrm>
            <a:off x="3122627" y="652593"/>
            <a:ext cx="402201" cy="541891"/>
          </a:xfrm>
          <a:prstGeom prst="curvedConnector3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Verbinder: gekrümmt 60">
            <a:extLst>
              <a:ext uri="{FF2B5EF4-FFF2-40B4-BE49-F238E27FC236}">
                <a16:creationId xmlns:a16="http://schemas.microsoft.com/office/drawing/2014/main" id="{EE16FCB3-25E4-45E4-A76A-931EE1F7B05F}"/>
              </a:ext>
            </a:extLst>
          </p:cNvPr>
          <p:cNvCxnSpPr>
            <a:cxnSpLocks/>
            <a:stCxn id="14" idx="2"/>
            <a:endCxn id="6" idx="6"/>
          </p:cNvCxnSpPr>
          <p:nvPr/>
        </p:nvCxnSpPr>
        <p:spPr>
          <a:xfrm rot="10800000" flipV="1">
            <a:off x="6265163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Verbinder: gekrümmt 61">
            <a:extLst>
              <a:ext uri="{FF2B5EF4-FFF2-40B4-BE49-F238E27FC236}">
                <a16:creationId xmlns:a16="http://schemas.microsoft.com/office/drawing/2014/main" id="{DB072BA9-CE20-4B7B-8AB4-D57FC31FB2EB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4378982" y="652593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Verbinder: gekrümmt 62">
            <a:extLst>
              <a:ext uri="{FF2B5EF4-FFF2-40B4-BE49-F238E27FC236}">
                <a16:creationId xmlns:a16="http://schemas.microsoft.com/office/drawing/2014/main" id="{DBEF2779-884D-4555-B255-F70E9172DBFF}"/>
              </a:ext>
            </a:extLst>
          </p:cNvPr>
          <p:cNvCxnSpPr>
            <a:cxnSpLocks/>
            <a:stCxn id="3" idx="2"/>
            <a:endCxn id="4" idx="6"/>
          </p:cNvCxnSpPr>
          <p:nvPr/>
        </p:nvCxnSpPr>
        <p:spPr>
          <a:xfrm rot="10800000" flipV="1">
            <a:off x="3751977" y="652592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Verbinder: gekrümmt 63">
            <a:extLst>
              <a:ext uri="{FF2B5EF4-FFF2-40B4-BE49-F238E27FC236}">
                <a16:creationId xmlns:a16="http://schemas.microsoft.com/office/drawing/2014/main" id="{B34040D5-1008-49DF-ACC9-B4C989C1847E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9415407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Verbinder: gekrümmt 64">
            <a:extLst>
              <a:ext uri="{FF2B5EF4-FFF2-40B4-BE49-F238E27FC236}">
                <a16:creationId xmlns:a16="http://schemas.microsoft.com/office/drawing/2014/main" id="{B4C359A9-BA08-4268-AE18-D74E043D8CD4}"/>
              </a:ext>
            </a:extLst>
          </p:cNvPr>
          <p:cNvCxnSpPr>
            <a:cxnSpLocks/>
            <a:stCxn id="9" idx="2"/>
            <a:endCxn id="10" idx="6"/>
          </p:cNvCxnSpPr>
          <p:nvPr/>
        </p:nvCxnSpPr>
        <p:spPr>
          <a:xfrm rot="10800000" flipV="1">
            <a:off x="8783998" y="652592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Verbinder: gekrümmt 65">
            <a:extLst>
              <a:ext uri="{FF2B5EF4-FFF2-40B4-BE49-F238E27FC236}">
                <a16:creationId xmlns:a16="http://schemas.microsoft.com/office/drawing/2014/main" id="{D5F42921-3654-40AC-AFCE-75CCDDE7351D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8152587" y="652593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Verbinder: gekrümmt 66">
            <a:extLst>
              <a:ext uri="{FF2B5EF4-FFF2-40B4-BE49-F238E27FC236}">
                <a16:creationId xmlns:a16="http://schemas.microsoft.com/office/drawing/2014/main" id="{C4545090-E1DF-4586-85B3-BC3626E3E3D6}"/>
              </a:ext>
            </a:extLst>
          </p:cNvPr>
          <p:cNvCxnSpPr>
            <a:cxnSpLocks/>
            <a:stCxn id="8" idx="2"/>
            <a:endCxn id="13" idx="6"/>
          </p:cNvCxnSpPr>
          <p:nvPr/>
        </p:nvCxnSpPr>
        <p:spPr>
          <a:xfrm rot="10800000" flipV="1">
            <a:off x="7527984" y="652592"/>
            <a:ext cx="397455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Verbinder: gekrümmt 67">
            <a:extLst>
              <a:ext uri="{FF2B5EF4-FFF2-40B4-BE49-F238E27FC236}">
                <a16:creationId xmlns:a16="http://schemas.microsoft.com/office/drawing/2014/main" id="{833C678B-D0BE-418A-8329-2D9336B08A38}"/>
              </a:ext>
            </a:extLst>
          </p:cNvPr>
          <p:cNvCxnSpPr>
            <a:cxnSpLocks/>
            <a:stCxn id="14" idx="6"/>
            <a:endCxn id="13" idx="2"/>
          </p:cNvCxnSpPr>
          <p:nvPr/>
        </p:nvCxnSpPr>
        <p:spPr>
          <a:xfrm>
            <a:off x="6896232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Verbinder: gekrümmt 85">
            <a:extLst>
              <a:ext uri="{FF2B5EF4-FFF2-40B4-BE49-F238E27FC236}">
                <a16:creationId xmlns:a16="http://schemas.microsoft.com/office/drawing/2014/main" id="{312460F8-CCC7-413C-B4EB-70B7D4BC4398}"/>
              </a:ext>
            </a:extLst>
          </p:cNvPr>
          <p:cNvCxnSpPr>
            <a:cxnSpLocks/>
            <a:stCxn id="11" idx="2"/>
            <a:endCxn id="12" idx="6"/>
          </p:cNvCxnSpPr>
          <p:nvPr/>
        </p:nvCxnSpPr>
        <p:spPr>
          <a:xfrm rot="10800000" flipV="1">
            <a:off x="10047158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A144BF58-5E22-4756-B5E6-94D0B184E42C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5640559" y="1194484"/>
            <a:ext cx="39745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Gerader Verbinder 89">
            <a:extLst>
              <a:ext uri="{FF2B5EF4-FFF2-40B4-BE49-F238E27FC236}">
                <a16:creationId xmlns:a16="http://schemas.microsoft.com/office/drawing/2014/main" id="{8DB704C6-E3B1-4259-8303-E6F29ECF64FD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5005987" y="1194484"/>
            <a:ext cx="40742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D849A2CF-160C-44A5-8FE1-0C1FEEC98055}"/>
              </a:ext>
            </a:extLst>
          </p:cNvPr>
          <p:cNvSpPr txBox="1"/>
          <p:nvPr/>
        </p:nvSpPr>
        <p:spPr>
          <a:xfrm>
            <a:off x="411480" y="3429000"/>
            <a:ext cx="113690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0" dirty="0"/>
              <a:t>Verteiltes Versionsverwaltungssystem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7A908AEB-AFEE-4E04-9EFD-061B8832982B}"/>
              </a:ext>
            </a:extLst>
          </p:cNvPr>
          <p:cNvSpPr txBox="1"/>
          <p:nvPr/>
        </p:nvSpPr>
        <p:spPr>
          <a:xfrm>
            <a:off x="883920" y="2798058"/>
            <a:ext cx="1042416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7600" b="1" dirty="0"/>
              <a:t>Überblick</a:t>
            </a:r>
          </a:p>
        </p:txBody>
      </p:sp>
    </p:spTree>
    <p:extLst>
      <p:ext uri="{BB962C8B-B14F-4D97-AF65-F5344CB8AC3E}">
        <p14:creationId xmlns:p14="http://schemas.microsoft.com/office/powerpoint/2010/main" val="854184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011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06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CB390"/>
                                      </p:to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F7861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ussdiagramm: Verbinder 1">
            <a:extLst>
              <a:ext uri="{FF2B5EF4-FFF2-40B4-BE49-F238E27FC236}">
                <a16:creationId xmlns:a16="http://schemas.microsoft.com/office/drawing/2014/main" id="{03CECF94-5682-4BB4-B089-672AA0F2D455}"/>
              </a:ext>
            </a:extLst>
          </p:cNvPr>
          <p:cNvSpPr>
            <a:spLocks noChangeAspect="1"/>
          </p:cNvSpPr>
          <p:nvPr/>
        </p:nvSpPr>
        <p:spPr>
          <a:xfrm>
            <a:off x="28954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lussdiagramm: Verbinder 2">
            <a:extLst>
              <a:ext uri="{FF2B5EF4-FFF2-40B4-BE49-F238E27FC236}">
                <a16:creationId xmlns:a16="http://schemas.microsoft.com/office/drawing/2014/main" id="{5B1E2240-513B-4053-A60F-38B051956F3F}"/>
              </a:ext>
            </a:extLst>
          </p:cNvPr>
          <p:cNvSpPr>
            <a:spLocks noChangeAspect="1"/>
          </p:cNvSpPr>
          <p:nvPr/>
        </p:nvSpPr>
        <p:spPr>
          <a:xfrm>
            <a:off x="4151833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lussdiagramm: Verbinder 3">
            <a:extLst>
              <a:ext uri="{FF2B5EF4-FFF2-40B4-BE49-F238E27FC236}">
                <a16:creationId xmlns:a16="http://schemas.microsoft.com/office/drawing/2014/main" id="{AA40887C-5420-4D72-B0C2-C38781EAE3BD}"/>
              </a:ext>
            </a:extLst>
          </p:cNvPr>
          <p:cNvSpPr>
            <a:spLocks noChangeAspect="1"/>
          </p:cNvSpPr>
          <p:nvPr/>
        </p:nvSpPr>
        <p:spPr>
          <a:xfrm>
            <a:off x="352482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 w="63500">
            <a:solidFill>
              <a:srgbClr val="DF78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lussdiagramm: Verbinder 4">
            <a:extLst>
              <a:ext uri="{FF2B5EF4-FFF2-40B4-BE49-F238E27FC236}">
                <a16:creationId xmlns:a16="http://schemas.microsoft.com/office/drawing/2014/main" id="{B3A7E316-B3C3-4353-9B64-BB3619732F50}"/>
              </a:ext>
            </a:extLst>
          </p:cNvPr>
          <p:cNvSpPr>
            <a:spLocks noChangeAspect="1"/>
          </p:cNvSpPr>
          <p:nvPr/>
        </p:nvSpPr>
        <p:spPr>
          <a:xfrm>
            <a:off x="477883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lussdiagramm: Verbinder 5">
            <a:extLst>
              <a:ext uri="{FF2B5EF4-FFF2-40B4-BE49-F238E27FC236}">
                <a16:creationId xmlns:a16="http://schemas.microsoft.com/office/drawing/2014/main" id="{AC98878D-105F-4776-8674-504B119A6C78}"/>
              </a:ext>
            </a:extLst>
          </p:cNvPr>
          <p:cNvSpPr>
            <a:spLocks noChangeAspect="1"/>
          </p:cNvSpPr>
          <p:nvPr/>
        </p:nvSpPr>
        <p:spPr>
          <a:xfrm>
            <a:off x="603801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Flussdiagramm: Verbinder 6">
            <a:extLst>
              <a:ext uri="{FF2B5EF4-FFF2-40B4-BE49-F238E27FC236}">
                <a16:creationId xmlns:a16="http://schemas.microsoft.com/office/drawing/2014/main" id="{A6B92AAA-D6C1-41FD-B0FE-944F20A376CC}"/>
              </a:ext>
            </a:extLst>
          </p:cNvPr>
          <p:cNvSpPr>
            <a:spLocks noChangeAspect="1"/>
          </p:cNvSpPr>
          <p:nvPr/>
        </p:nvSpPr>
        <p:spPr>
          <a:xfrm>
            <a:off x="5413410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lussdiagramm: Verbinder 7">
            <a:extLst>
              <a:ext uri="{FF2B5EF4-FFF2-40B4-BE49-F238E27FC236}">
                <a16:creationId xmlns:a16="http://schemas.microsoft.com/office/drawing/2014/main" id="{C9882A95-0EEB-4005-AF40-6B0436A6FEAC}"/>
              </a:ext>
            </a:extLst>
          </p:cNvPr>
          <p:cNvSpPr>
            <a:spLocks noChangeAspect="1"/>
          </p:cNvSpPr>
          <p:nvPr/>
        </p:nvSpPr>
        <p:spPr>
          <a:xfrm>
            <a:off x="792543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Flussdiagramm: Verbinder 8">
            <a:extLst>
              <a:ext uri="{FF2B5EF4-FFF2-40B4-BE49-F238E27FC236}">
                <a16:creationId xmlns:a16="http://schemas.microsoft.com/office/drawing/2014/main" id="{B7A37657-06A5-4325-9464-80E81823C156}"/>
              </a:ext>
            </a:extLst>
          </p:cNvPr>
          <p:cNvSpPr>
            <a:spLocks noChangeAspect="1"/>
          </p:cNvSpPr>
          <p:nvPr/>
        </p:nvSpPr>
        <p:spPr>
          <a:xfrm>
            <a:off x="918825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lussdiagramm: Verbinder 9">
            <a:extLst>
              <a:ext uri="{FF2B5EF4-FFF2-40B4-BE49-F238E27FC236}">
                <a16:creationId xmlns:a16="http://schemas.microsoft.com/office/drawing/2014/main" id="{90BF3B89-9119-4142-AE6F-BE2BC75C6512}"/>
              </a:ext>
            </a:extLst>
          </p:cNvPr>
          <p:cNvSpPr>
            <a:spLocks noChangeAspect="1"/>
          </p:cNvSpPr>
          <p:nvPr/>
        </p:nvSpPr>
        <p:spPr>
          <a:xfrm>
            <a:off x="855684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lussdiagramm: Verbinder 10">
            <a:extLst>
              <a:ext uri="{FF2B5EF4-FFF2-40B4-BE49-F238E27FC236}">
                <a16:creationId xmlns:a16="http://schemas.microsoft.com/office/drawing/2014/main" id="{E37E9627-633E-4EB9-8392-5946EBE13E99}"/>
              </a:ext>
            </a:extLst>
          </p:cNvPr>
          <p:cNvSpPr>
            <a:spLocks noChangeAspect="1"/>
          </p:cNvSpPr>
          <p:nvPr/>
        </p:nvSpPr>
        <p:spPr>
          <a:xfrm>
            <a:off x="104510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lussdiagramm: Verbinder 11">
            <a:extLst>
              <a:ext uri="{FF2B5EF4-FFF2-40B4-BE49-F238E27FC236}">
                <a16:creationId xmlns:a16="http://schemas.microsoft.com/office/drawing/2014/main" id="{F6983B36-8B73-481D-ADCC-02B0AF118B79}"/>
              </a:ext>
            </a:extLst>
          </p:cNvPr>
          <p:cNvSpPr>
            <a:spLocks noChangeAspect="1"/>
          </p:cNvSpPr>
          <p:nvPr/>
        </p:nvSpPr>
        <p:spPr>
          <a:xfrm>
            <a:off x="9820009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ussdiagramm: Verbinder 12">
            <a:extLst>
              <a:ext uri="{FF2B5EF4-FFF2-40B4-BE49-F238E27FC236}">
                <a16:creationId xmlns:a16="http://schemas.microsoft.com/office/drawing/2014/main" id="{741A7D96-92C6-4D79-845D-DE0A5040DD54}"/>
              </a:ext>
            </a:extLst>
          </p:cNvPr>
          <p:cNvSpPr>
            <a:spLocks noChangeAspect="1"/>
          </p:cNvSpPr>
          <p:nvPr/>
        </p:nvSpPr>
        <p:spPr>
          <a:xfrm>
            <a:off x="730083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lussdiagramm: Verbinder 13">
            <a:extLst>
              <a:ext uri="{FF2B5EF4-FFF2-40B4-BE49-F238E27FC236}">
                <a16:creationId xmlns:a16="http://schemas.microsoft.com/office/drawing/2014/main" id="{93167EA2-F933-46A2-8F18-458F12FA518E}"/>
              </a:ext>
            </a:extLst>
          </p:cNvPr>
          <p:cNvSpPr>
            <a:spLocks noChangeAspect="1"/>
          </p:cNvSpPr>
          <p:nvPr/>
        </p:nvSpPr>
        <p:spPr>
          <a:xfrm>
            <a:off x="6669083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D70D8798-6597-48A7-B5F9-BB1FA4CB118F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>
          <a:xfrm>
            <a:off x="3122627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837018E0-FEBA-4192-B100-7E854D9B5E89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815258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44F1323E-2473-4AE5-A74E-E9B39C86712D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6896232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AFF810EA-9607-4908-8029-AA39A0CBA6ED}"/>
              </a:ext>
            </a:extLst>
          </p:cNvPr>
          <p:cNvCxnSpPr>
            <a:cxnSpLocks/>
            <a:stCxn id="3" idx="6"/>
            <a:endCxn id="14" idx="2"/>
          </p:cNvCxnSpPr>
          <p:nvPr/>
        </p:nvCxnSpPr>
        <p:spPr>
          <a:xfrm>
            <a:off x="4378982" y="652593"/>
            <a:ext cx="229010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647055FA-B7E1-4286-9070-7F9B4F085FCD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941540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Verbinder: gekrümmt 58">
            <a:extLst>
              <a:ext uri="{FF2B5EF4-FFF2-40B4-BE49-F238E27FC236}">
                <a16:creationId xmlns:a16="http://schemas.microsoft.com/office/drawing/2014/main" id="{33122F49-CA6D-42DF-BB0F-4FD5CFA22C7C}"/>
              </a:ext>
            </a:extLst>
          </p:cNvPr>
          <p:cNvCxnSpPr>
            <a:cxnSpLocks/>
            <a:stCxn id="2" idx="6"/>
            <a:endCxn id="4" idx="2"/>
          </p:cNvCxnSpPr>
          <p:nvPr/>
        </p:nvCxnSpPr>
        <p:spPr>
          <a:xfrm>
            <a:off x="3122627" y="652593"/>
            <a:ext cx="402201" cy="541891"/>
          </a:xfrm>
          <a:prstGeom prst="curvedConnector3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Verbinder: gekrümmt 60">
            <a:extLst>
              <a:ext uri="{FF2B5EF4-FFF2-40B4-BE49-F238E27FC236}">
                <a16:creationId xmlns:a16="http://schemas.microsoft.com/office/drawing/2014/main" id="{EE16FCB3-25E4-45E4-A76A-931EE1F7B05F}"/>
              </a:ext>
            </a:extLst>
          </p:cNvPr>
          <p:cNvCxnSpPr>
            <a:cxnSpLocks/>
            <a:stCxn id="14" idx="2"/>
            <a:endCxn id="6" idx="6"/>
          </p:cNvCxnSpPr>
          <p:nvPr/>
        </p:nvCxnSpPr>
        <p:spPr>
          <a:xfrm rot="10800000" flipV="1">
            <a:off x="6265163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Verbinder: gekrümmt 61">
            <a:extLst>
              <a:ext uri="{FF2B5EF4-FFF2-40B4-BE49-F238E27FC236}">
                <a16:creationId xmlns:a16="http://schemas.microsoft.com/office/drawing/2014/main" id="{DB072BA9-CE20-4B7B-8AB4-D57FC31FB2EB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4378982" y="652593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Verbinder: gekrümmt 62">
            <a:extLst>
              <a:ext uri="{FF2B5EF4-FFF2-40B4-BE49-F238E27FC236}">
                <a16:creationId xmlns:a16="http://schemas.microsoft.com/office/drawing/2014/main" id="{DBEF2779-884D-4555-B255-F70E9172DBFF}"/>
              </a:ext>
            </a:extLst>
          </p:cNvPr>
          <p:cNvCxnSpPr>
            <a:cxnSpLocks/>
            <a:stCxn id="3" idx="2"/>
            <a:endCxn id="4" idx="6"/>
          </p:cNvCxnSpPr>
          <p:nvPr/>
        </p:nvCxnSpPr>
        <p:spPr>
          <a:xfrm rot="10800000" flipV="1">
            <a:off x="3751977" y="652592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Verbinder: gekrümmt 63">
            <a:extLst>
              <a:ext uri="{FF2B5EF4-FFF2-40B4-BE49-F238E27FC236}">
                <a16:creationId xmlns:a16="http://schemas.microsoft.com/office/drawing/2014/main" id="{B34040D5-1008-49DF-ACC9-B4C989C1847E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9415407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Verbinder: gekrümmt 64">
            <a:extLst>
              <a:ext uri="{FF2B5EF4-FFF2-40B4-BE49-F238E27FC236}">
                <a16:creationId xmlns:a16="http://schemas.microsoft.com/office/drawing/2014/main" id="{B4C359A9-BA08-4268-AE18-D74E043D8CD4}"/>
              </a:ext>
            </a:extLst>
          </p:cNvPr>
          <p:cNvCxnSpPr>
            <a:cxnSpLocks/>
            <a:stCxn id="9" idx="2"/>
            <a:endCxn id="10" idx="6"/>
          </p:cNvCxnSpPr>
          <p:nvPr/>
        </p:nvCxnSpPr>
        <p:spPr>
          <a:xfrm rot="10800000" flipV="1">
            <a:off x="8783998" y="652592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Verbinder: gekrümmt 65">
            <a:extLst>
              <a:ext uri="{FF2B5EF4-FFF2-40B4-BE49-F238E27FC236}">
                <a16:creationId xmlns:a16="http://schemas.microsoft.com/office/drawing/2014/main" id="{D5F42921-3654-40AC-AFCE-75CCDDE7351D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8152587" y="652593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Verbinder: gekrümmt 66">
            <a:extLst>
              <a:ext uri="{FF2B5EF4-FFF2-40B4-BE49-F238E27FC236}">
                <a16:creationId xmlns:a16="http://schemas.microsoft.com/office/drawing/2014/main" id="{C4545090-E1DF-4586-85B3-BC3626E3E3D6}"/>
              </a:ext>
            </a:extLst>
          </p:cNvPr>
          <p:cNvCxnSpPr>
            <a:cxnSpLocks/>
            <a:stCxn id="8" idx="2"/>
            <a:endCxn id="13" idx="6"/>
          </p:cNvCxnSpPr>
          <p:nvPr/>
        </p:nvCxnSpPr>
        <p:spPr>
          <a:xfrm rot="10800000" flipV="1">
            <a:off x="7527984" y="652592"/>
            <a:ext cx="397455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Verbinder: gekrümmt 67">
            <a:extLst>
              <a:ext uri="{FF2B5EF4-FFF2-40B4-BE49-F238E27FC236}">
                <a16:creationId xmlns:a16="http://schemas.microsoft.com/office/drawing/2014/main" id="{833C678B-D0BE-418A-8329-2D9336B08A38}"/>
              </a:ext>
            </a:extLst>
          </p:cNvPr>
          <p:cNvCxnSpPr>
            <a:cxnSpLocks/>
            <a:stCxn id="14" idx="6"/>
            <a:endCxn id="13" idx="2"/>
          </p:cNvCxnSpPr>
          <p:nvPr/>
        </p:nvCxnSpPr>
        <p:spPr>
          <a:xfrm>
            <a:off x="6896232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Verbinder: gekrümmt 85">
            <a:extLst>
              <a:ext uri="{FF2B5EF4-FFF2-40B4-BE49-F238E27FC236}">
                <a16:creationId xmlns:a16="http://schemas.microsoft.com/office/drawing/2014/main" id="{312460F8-CCC7-413C-B4EB-70B7D4BC4398}"/>
              </a:ext>
            </a:extLst>
          </p:cNvPr>
          <p:cNvCxnSpPr>
            <a:cxnSpLocks/>
            <a:stCxn id="11" idx="2"/>
            <a:endCxn id="12" idx="6"/>
          </p:cNvCxnSpPr>
          <p:nvPr/>
        </p:nvCxnSpPr>
        <p:spPr>
          <a:xfrm rot="10800000" flipV="1">
            <a:off x="10047158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A144BF58-5E22-4756-B5E6-94D0B184E42C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5640559" y="1194484"/>
            <a:ext cx="39745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Gerader Verbinder 89">
            <a:extLst>
              <a:ext uri="{FF2B5EF4-FFF2-40B4-BE49-F238E27FC236}">
                <a16:creationId xmlns:a16="http://schemas.microsoft.com/office/drawing/2014/main" id="{8DB704C6-E3B1-4259-8303-E6F29ECF64FD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5005987" y="1194484"/>
            <a:ext cx="40742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D849A2CF-160C-44A5-8FE1-0C1FEEC98055}"/>
              </a:ext>
            </a:extLst>
          </p:cNvPr>
          <p:cNvSpPr txBox="1"/>
          <p:nvPr/>
        </p:nvSpPr>
        <p:spPr>
          <a:xfrm>
            <a:off x="411480" y="2819212"/>
            <a:ext cx="11369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800" dirty="0"/>
              <a:t>Grundfunktion: </a:t>
            </a:r>
            <a:r>
              <a:rPr lang="de-DE" sz="4800" dirty="0" err="1"/>
              <a:t>Commits</a:t>
            </a:r>
            <a:endParaRPr lang="de-DE" sz="4800" dirty="0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DEBCFA8E-D26E-4635-94AB-80597495F696}"/>
              </a:ext>
            </a:extLst>
          </p:cNvPr>
          <p:cNvSpPr/>
          <p:nvPr/>
        </p:nvSpPr>
        <p:spPr>
          <a:xfrm>
            <a:off x="1590005" y="4398884"/>
            <a:ext cx="9011987" cy="2316851"/>
          </a:xfrm>
          <a:prstGeom prst="roundRect">
            <a:avLst/>
          </a:prstGeom>
          <a:solidFill>
            <a:srgbClr val="D4E2D4"/>
          </a:solidFill>
          <a:ln>
            <a:solidFill>
              <a:srgbClr val="9BBB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4EB3C93F-5044-467E-8D45-0C84B23C5B4C}"/>
              </a:ext>
            </a:extLst>
          </p:cNvPr>
          <p:cNvSpPr txBox="1"/>
          <p:nvPr/>
        </p:nvSpPr>
        <p:spPr>
          <a:xfrm>
            <a:off x="1978136" y="4433924"/>
            <a:ext cx="363948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de-DE" sz="2800" b="1" dirty="0" err="1">
                <a:solidFill>
                  <a:schemeClr val="bg1">
                    <a:lumMod val="50000"/>
                  </a:schemeClr>
                </a:solidFill>
              </a:rPr>
              <a:t>git</a:t>
            </a:r>
            <a:r>
              <a:rPr lang="de-DE" sz="2800" b="1" dirty="0">
                <a:solidFill>
                  <a:schemeClr val="bg1">
                    <a:lumMod val="50000"/>
                  </a:schemeClr>
                </a:solidFill>
              </a:rPr>
              <a:t> pull</a:t>
            </a:r>
          </a:p>
          <a:p>
            <a:endParaRPr lang="de-DE" sz="28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de-DE" sz="2800" b="1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de-DE" sz="2800" b="1" dirty="0" err="1">
                <a:solidFill>
                  <a:schemeClr val="bg1">
                    <a:lumMod val="50000"/>
                  </a:schemeClr>
                </a:solidFill>
              </a:rPr>
              <a:t>edit</a:t>
            </a:r>
            <a:r>
              <a:rPr lang="de-DE" sz="2800" b="1" dirty="0">
                <a:solidFill>
                  <a:schemeClr val="bg1">
                    <a:lumMod val="50000"/>
                  </a:schemeClr>
                </a:solidFill>
              </a:rPr>
              <a:t> myClass.java</a:t>
            </a:r>
          </a:p>
          <a:p>
            <a:endParaRPr lang="de-DE" sz="28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de-DE" sz="2800" b="1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de-DE" sz="2800" b="1" dirty="0" err="1">
                <a:solidFill>
                  <a:schemeClr val="bg1">
                    <a:lumMod val="50000"/>
                  </a:schemeClr>
                </a:solidFill>
              </a:rPr>
              <a:t>git</a:t>
            </a:r>
            <a:r>
              <a:rPr lang="de-DE" sz="28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2800" b="1" dirty="0" err="1">
                <a:solidFill>
                  <a:schemeClr val="bg1">
                    <a:lumMod val="50000"/>
                  </a:schemeClr>
                </a:solidFill>
              </a:rPr>
              <a:t>add</a:t>
            </a:r>
            <a:r>
              <a:rPr lang="de-DE" sz="2800" b="1" dirty="0">
                <a:solidFill>
                  <a:schemeClr val="bg1">
                    <a:lumMod val="50000"/>
                  </a:schemeClr>
                </a:solidFill>
              </a:rPr>
              <a:t> MyClass.java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EB22F8E0-DE62-45BC-AB71-1E12ECD30D70}"/>
              </a:ext>
            </a:extLst>
          </p:cNvPr>
          <p:cNvSpPr txBox="1"/>
          <p:nvPr/>
        </p:nvSpPr>
        <p:spPr>
          <a:xfrm>
            <a:off x="6005748" y="4433924"/>
            <a:ext cx="363948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de-DE" sz="2800" b="1" dirty="0" err="1">
                <a:solidFill>
                  <a:schemeClr val="bg1">
                    <a:lumMod val="50000"/>
                  </a:schemeClr>
                </a:solidFill>
              </a:rPr>
              <a:t>git</a:t>
            </a:r>
            <a:r>
              <a:rPr lang="de-DE" sz="28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2800" b="1" dirty="0" err="1">
                <a:solidFill>
                  <a:schemeClr val="bg1">
                    <a:lumMod val="50000"/>
                  </a:schemeClr>
                </a:solidFill>
              </a:rPr>
              <a:t>commit</a:t>
            </a:r>
            <a:r>
              <a:rPr lang="de-DE" sz="2800" b="1" dirty="0">
                <a:solidFill>
                  <a:schemeClr val="bg1">
                    <a:lumMod val="50000"/>
                  </a:schemeClr>
                </a:solidFill>
              </a:rPr>
              <a:t> –m „</a:t>
            </a:r>
            <a:r>
              <a:rPr lang="de-DE" sz="2800" b="1" dirty="0" err="1">
                <a:solidFill>
                  <a:schemeClr val="bg1">
                    <a:lumMod val="50000"/>
                  </a:schemeClr>
                </a:solidFill>
              </a:rPr>
              <a:t>commit</a:t>
            </a:r>
            <a:r>
              <a:rPr lang="de-DE" sz="2800" b="1" dirty="0">
                <a:solidFill>
                  <a:schemeClr val="bg1">
                    <a:lumMod val="50000"/>
                  </a:schemeClr>
                </a:solidFill>
              </a:rPr>
              <a:t>-message“</a:t>
            </a:r>
          </a:p>
          <a:p>
            <a:endParaRPr lang="de-DE" sz="28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de-DE" sz="2800" b="1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de-DE" sz="2800" b="1" dirty="0" err="1">
                <a:solidFill>
                  <a:schemeClr val="bg1">
                    <a:lumMod val="50000"/>
                  </a:schemeClr>
                </a:solidFill>
              </a:rPr>
              <a:t>git</a:t>
            </a:r>
            <a:r>
              <a:rPr lang="de-DE" sz="2800" b="1" dirty="0">
                <a:solidFill>
                  <a:schemeClr val="bg1">
                    <a:lumMod val="50000"/>
                  </a:schemeClr>
                </a:solidFill>
              </a:rPr>
              <a:t> push</a:t>
            </a:r>
          </a:p>
          <a:p>
            <a:endParaRPr lang="de-DE" sz="2800" b="1" dirty="0">
              <a:solidFill>
                <a:schemeClr val="bg1">
                  <a:lumMod val="50000"/>
                </a:schemeClr>
              </a:solidFill>
            </a:endParaRPr>
          </a:p>
          <a:p>
            <a:endParaRPr lang="de-DE" sz="2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FFEF806B-4746-408A-9405-7BE04DFCE648}"/>
              </a:ext>
            </a:extLst>
          </p:cNvPr>
          <p:cNvSpPr txBox="1"/>
          <p:nvPr/>
        </p:nvSpPr>
        <p:spPr>
          <a:xfrm>
            <a:off x="411480" y="3473419"/>
            <a:ext cx="11369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800" dirty="0"/>
              <a:t>Bedienung durch Befehle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35753320-B71F-4582-82C2-A36D74492C24}"/>
              </a:ext>
            </a:extLst>
          </p:cNvPr>
          <p:cNvSpPr txBox="1"/>
          <p:nvPr/>
        </p:nvSpPr>
        <p:spPr>
          <a:xfrm>
            <a:off x="883920" y="1443455"/>
            <a:ext cx="1042416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7600" b="1" dirty="0"/>
              <a:t>Überblick</a:t>
            </a:r>
          </a:p>
        </p:txBody>
      </p:sp>
    </p:spTree>
    <p:extLst>
      <p:ext uri="{BB962C8B-B14F-4D97-AF65-F5344CB8AC3E}">
        <p14:creationId xmlns:p14="http://schemas.microsoft.com/office/powerpoint/2010/main" val="1288179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35" grpId="0"/>
      <p:bldP spid="3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ussdiagramm: Verbinder 1">
            <a:extLst>
              <a:ext uri="{FF2B5EF4-FFF2-40B4-BE49-F238E27FC236}">
                <a16:creationId xmlns:a16="http://schemas.microsoft.com/office/drawing/2014/main" id="{03CECF94-5682-4BB4-B089-672AA0F2D455}"/>
              </a:ext>
            </a:extLst>
          </p:cNvPr>
          <p:cNvSpPr>
            <a:spLocks noChangeAspect="1"/>
          </p:cNvSpPr>
          <p:nvPr/>
        </p:nvSpPr>
        <p:spPr>
          <a:xfrm>
            <a:off x="28954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lussdiagramm: Verbinder 2">
            <a:extLst>
              <a:ext uri="{FF2B5EF4-FFF2-40B4-BE49-F238E27FC236}">
                <a16:creationId xmlns:a16="http://schemas.microsoft.com/office/drawing/2014/main" id="{5B1E2240-513B-4053-A60F-38B051956F3F}"/>
              </a:ext>
            </a:extLst>
          </p:cNvPr>
          <p:cNvSpPr>
            <a:spLocks noChangeAspect="1"/>
          </p:cNvSpPr>
          <p:nvPr/>
        </p:nvSpPr>
        <p:spPr>
          <a:xfrm>
            <a:off x="4151833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lussdiagramm: Verbinder 3">
            <a:extLst>
              <a:ext uri="{FF2B5EF4-FFF2-40B4-BE49-F238E27FC236}">
                <a16:creationId xmlns:a16="http://schemas.microsoft.com/office/drawing/2014/main" id="{AA40887C-5420-4D72-B0C2-C38781EAE3BD}"/>
              </a:ext>
            </a:extLst>
          </p:cNvPr>
          <p:cNvSpPr>
            <a:spLocks noChangeAspect="1"/>
          </p:cNvSpPr>
          <p:nvPr/>
        </p:nvSpPr>
        <p:spPr>
          <a:xfrm>
            <a:off x="352482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 w="63500">
            <a:solidFill>
              <a:srgbClr val="DF78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lussdiagramm: Verbinder 4">
            <a:extLst>
              <a:ext uri="{FF2B5EF4-FFF2-40B4-BE49-F238E27FC236}">
                <a16:creationId xmlns:a16="http://schemas.microsoft.com/office/drawing/2014/main" id="{B3A7E316-B3C3-4353-9B64-BB3619732F50}"/>
              </a:ext>
            </a:extLst>
          </p:cNvPr>
          <p:cNvSpPr>
            <a:spLocks noChangeAspect="1"/>
          </p:cNvSpPr>
          <p:nvPr/>
        </p:nvSpPr>
        <p:spPr>
          <a:xfrm>
            <a:off x="477883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lussdiagramm: Verbinder 5">
            <a:extLst>
              <a:ext uri="{FF2B5EF4-FFF2-40B4-BE49-F238E27FC236}">
                <a16:creationId xmlns:a16="http://schemas.microsoft.com/office/drawing/2014/main" id="{AC98878D-105F-4776-8674-504B119A6C78}"/>
              </a:ext>
            </a:extLst>
          </p:cNvPr>
          <p:cNvSpPr>
            <a:spLocks noChangeAspect="1"/>
          </p:cNvSpPr>
          <p:nvPr/>
        </p:nvSpPr>
        <p:spPr>
          <a:xfrm>
            <a:off x="603801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Flussdiagramm: Verbinder 6">
            <a:extLst>
              <a:ext uri="{FF2B5EF4-FFF2-40B4-BE49-F238E27FC236}">
                <a16:creationId xmlns:a16="http://schemas.microsoft.com/office/drawing/2014/main" id="{A6B92AAA-D6C1-41FD-B0FE-944F20A376CC}"/>
              </a:ext>
            </a:extLst>
          </p:cNvPr>
          <p:cNvSpPr>
            <a:spLocks noChangeAspect="1"/>
          </p:cNvSpPr>
          <p:nvPr/>
        </p:nvSpPr>
        <p:spPr>
          <a:xfrm>
            <a:off x="5413410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lussdiagramm: Verbinder 7">
            <a:extLst>
              <a:ext uri="{FF2B5EF4-FFF2-40B4-BE49-F238E27FC236}">
                <a16:creationId xmlns:a16="http://schemas.microsoft.com/office/drawing/2014/main" id="{C9882A95-0EEB-4005-AF40-6B0436A6FEAC}"/>
              </a:ext>
            </a:extLst>
          </p:cNvPr>
          <p:cNvSpPr>
            <a:spLocks noChangeAspect="1"/>
          </p:cNvSpPr>
          <p:nvPr/>
        </p:nvSpPr>
        <p:spPr>
          <a:xfrm>
            <a:off x="792543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Flussdiagramm: Verbinder 8">
            <a:extLst>
              <a:ext uri="{FF2B5EF4-FFF2-40B4-BE49-F238E27FC236}">
                <a16:creationId xmlns:a16="http://schemas.microsoft.com/office/drawing/2014/main" id="{B7A37657-06A5-4325-9464-80E81823C156}"/>
              </a:ext>
            </a:extLst>
          </p:cNvPr>
          <p:cNvSpPr>
            <a:spLocks noChangeAspect="1"/>
          </p:cNvSpPr>
          <p:nvPr/>
        </p:nvSpPr>
        <p:spPr>
          <a:xfrm>
            <a:off x="918825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lussdiagramm: Verbinder 9">
            <a:extLst>
              <a:ext uri="{FF2B5EF4-FFF2-40B4-BE49-F238E27FC236}">
                <a16:creationId xmlns:a16="http://schemas.microsoft.com/office/drawing/2014/main" id="{90BF3B89-9119-4142-AE6F-BE2BC75C6512}"/>
              </a:ext>
            </a:extLst>
          </p:cNvPr>
          <p:cNvSpPr>
            <a:spLocks noChangeAspect="1"/>
          </p:cNvSpPr>
          <p:nvPr/>
        </p:nvSpPr>
        <p:spPr>
          <a:xfrm>
            <a:off x="855684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lussdiagramm: Verbinder 10">
            <a:extLst>
              <a:ext uri="{FF2B5EF4-FFF2-40B4-BE49-F238E27FC236}">
                <a16:creationId xmlns:a16="http://schemas.microsoft.com/office/drawing/2014/main" id="{E37E9627-633E-4EB9-8392-5946EBE13E99}"/>
              </a:ext>
            </a:extLst>
          </p:cNvPr>
          <p:cNvSpPr>
            <a:spLocks noChangeAspect="1"/>
          </p:cNvSpPr>
          <p:nvPr/>
        </p:nvSpPr>
        <p:spPr>
          <a:xfrm>
            <a:off x="104510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lussdiagramm: Verbinder 11">
            <a:extLst>
              <a:ext uri="{FF2B5EF4-FFF2-40B4-BE49-F238E27FC236}">
                <a16:creationId xmlns:a16="http://schemas.microsoft.com/office/drawing/2014/main" id="{F6983B36-8B73-481D-ADCC-02B0AF118B79}"/>
              </a:ext>
            </a:extLst>
          </p:cNvPr>
          <p:cNvSpPr>
            <a:spLocks noChangeAspect="1"/>
          </p:cNvSpPr>
          <p:nvPr/>
        </p:nvSpPr>
        <p:spPr>
          <a:xfrm>
            <a:off x="9820009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ussdiagramm: Verbinder 12">
            <a:extLst>
              <a:ext uri="{FF2B5EF4-FFF2-40B4-BE49-F238E27FC236}">
                <a16:creationId xmlns:a16="http://schemas.microsoft.com/office/drawing/2014/main" id="{741A7D96-92C6-4D79-845D-DE0A5040DD54}"/>
              </a:ext>
            </a:extLst>
          </p:cNvPr>
          <p:cNvSpPr>
            <a:spLocks noChangeAspect="1"/>
          </p:cNvSpPr>
          <p:nvPr/>
        </p:nvSpPr>
        <p:spPr>
          <a:xfrm>
            <a:off x="730083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lussdiagramm: Verbinder 13">
            <a:extLst>
              <a:ext uri="{FF2B5EF4-FFF2-40B4-BE49-F238E27FC236}">
                <a16:creationId xmlns:a16="http://schemas.microsoft.com/office/drawing/2014/main" id="{93167EA2-F933-46A2-8F18-458F12FA518E}"/>
              </a:ext>
            </a:extLst>
          </p:cNvPr>
          <p:cNvSpPr>
            <a:spLocks noChangeAspect="1"/>
          </p:cNvSpPr>
          <p:nvPr/>
        </p:nvSpPr>
        <p:spPr>
          <a:xfrm>
            <a:off x="6669083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D70D8798-6597-48A7-B5F9-BB1FA4CB118F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>
          <a:xfrm>
            <a:off x="3122627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837018E0-FEBA-4192-B100-7E854D9B5E89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815258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44F1323E-2473-4AE5-A74E-E9B39C86712D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6896232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AFF810EA-9607-4908-8029-AA39A0CBA6ED}"/>
              </a:ext>
            </a:extLst>
          </p:cNvPr>
          <p:cNvCxnSpPr>
            <a:cxnSpLocks/>
            <a:stCxn id="3" idx="6"/>
            <a:endCxn id="14" idx="2"/>
          </p:cNvCxnSpPr>
          <p:nvPr/>
        </p:nvCxnSpPr>
        <p:spPr>
          <a:xfrm>
            <a:off x="4378982" y="652593"/>
            <a:ext cx="229010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647055FA-B7E1-4286-9070-7F9B4F085FCD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941540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Verbinder: gekrümmt 58">
            <a:extLst>
              <a:ext uri="{FF2B5EF4-FFF2-40B4-BE49-F238E27FC236}">
                <a16:creationId xmlns:a16="http://schemas.microsoft.com/office/drawing/2014/main" id="{33122F49-CA6D-42DF-BB0F-4FD5CFA22C7C}"/>
              </a:ext>
            </a:extLst>
          </p:cNvPr>
          <p:cNvCxnSpPr>
            <a:cxnSpLocks/>
            <a:stCxn id="2" idx="6"/>
            <a:endCxn id="4" idx="2"/>
          </p:cNvCxnSpPr>
          <p:nvPr/>
        </p:nvCxnSpPr>
        <p:spPr>
          <a:xfrm>
            <a:off x="3122627" y="652593"/>
            <a:ext cx="402201" cy="541891"/>
          </a:xfrm>
          <a:prstGeom prst="curvedConnector3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Verbinder: gekrümmt 60">
            <a:extLst>
              <a:ext uri="{FF2B5EF4-FFF2-40B4-BE49-F238E27FC236}">
                <a16:creationId xmlns:a16="http://schemas.microsoft.com/office/drawing/2014/main" id="{EE16FCB3-25E4-45E4-A76A-931EE1F7B05F}"/>
              </a:ext>
            </a:extLst>
          </p:cNvPr>
          <p:cNvCxnSpPr>
            <a:cxnSpLocks/>
            <a:stCxn id="14" idx="2"/>
            <a:endCxn id="6" idx="6"/>
          </p:cNvCxnSpPr>
          <p:nvPr/>
        </p:nvCxnSpPr>
        <p:spPr>
          <a:xfrm rot="10800000" flipV="1">
            <a:off x="6265163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Verbinder: gekrümmt 61">
            <a:extLst>
              <a:ext uri="{FF2B5EF4-FFF2-40B4-BE49-F238E27FC236}">
                <a16:creationId xmlns:a16="http://schemas.microsoft.com/office/drawing/2014/main" id="{DB072BA9-CE20-4B7B-8AB4-D57FC31FB2EB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4378982" y="652593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Verbinder: gekrümmt 62">
            <a:extLst>
              <a:ext uri="{FF2B5EF4-FFF2-40B4-BE49-F238E27FC236}">
                <a16:creationId xmlns:a16="http://schemas.microsoft.com/office/drawing/2014/main" id="{DBEF2779-884D-4555-B255-F70E9172DBFF}"/>
              </a:ext>
            </a:extLst>
          </p:cNvPr>
          <p:cNvCxnSpPr>
            <a:cxnSpLocks/>
            <a:stCxn id="3" idx="2"/>
            <a:endCxn id="4" idx="6"/>
          </p:cNvCxnSpPr>
          <p:nvPr/>
        </p:nvCxnSpPr>
        <p:spPr>
          <a:xfrm rot="10800000" flipV="1">
            <a:off x="3751977" y="652592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Verbinder: gekrümmt 63">
            <a:extLst>
              <a:ext uri="{FF2B5EF4-FFF2-40B4-BE49-F238E27FC236}">
                <a16:creationId xmlns:a16="http://schemas.microsoft.com/office/drawing/2014/main" id="{B34040D5-1008-49DF-ACC9-B4C989C1847E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9415407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Verbinder: gekrümmt 64">
            <a:extLst>
              <a:ext uri="{FF2B5EF4-FFF2-40B4-BE49-F238E27FC236}">
                <a16:creationId xmlns:a16="http://schemas.microsoft.com/office/drawing/2014/main" id="{B4C359A9-BA08-4268-AE18-D74E043D8CD4}"/>
              </a:ext>
            </a:extLst>
          </p:cNvPr>
          <p:cNvCxnSpPr>
            <a:cxnSpLocks/>
            <a:stCxn id="9" idx="2"/>
            <a:endCxn id="10" idx="6"/>
          </p:cNvCxnSpPr>
          <p:nvPr/>
        </p:nvCxnSpPr>
        <p:spPr>
          <a:xfrm rot="10800000" flipV="1">
            <a:off x="8783998" y="652592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Verbinder: gekrümmt 65">
            <a:extLst>
              <a:ext uri="{FF2B5EF4-FFF2-40B4-BE49-F238E27FC236}">
                <a16:creationId xmlns:a16="http://schemas.microsoft.com/office/drawing/2014/main" id="{D5F42921-3654-40AC-AFCE-75CCDDE7351D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8152587" y="652593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Verbinder: gekrümmt 66">
            <a:extLst>
              <a:ext uri="{FF2B5EF4-FFF2-40B4-BE49-F238E27FC236}">
                <a16:creationId xmlns:a16="http://schemas.microsoft.com/office/drawing/2014/main" id="{C4545090-E1DF-4586-85B3-BC3626E3E3D6}"/>
              </a:ext>
            </a:extLst>
          </p:cNvPr>
          <p:cNvCxnSpPr>
            <a:cxnSpLocks/>
            <a:stCxn id="8" idx="2"/>
            <a:endCxn id="13" idx="6"/>
          </p:cNvCxnSpPr>
          <p:nvPr/>
        </p:nvCxnSpPr>
        <p:spPr>
          <a:xfrm rot="10800000" flipV="1">
            <a:off x="7527984" y="652592"/>
            <a:ext cx="397455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Verbinder: gekrümmt 67">
            <a:extLst>
              <a:ext uri="{FF2B5EF4-FFF2-40B4-BE49-F238E27FC236}">
                <a16:creationId xmlns:a16="http://schemas.microsoft.com/office/drawing/2014/main" id="{833C678B-D0BE-418A-8329-2D9336B08A38}"/>
              </a:ext>
            </a:extLst>
          </p:cNvPr>
          <p:cNvCxnSpPr>
            <a:cxnSpLocks/>
            <a:stCxn id="14" idx="6"/>
            <a:endCxn id="13" idx="2"/>
          </p:cNvCxnSpPr>
          <p:nvPr/>
        </p:nvCxnSpPr>
        <p:spPr>
          <a:xfrm>
            <a:off x="6896232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Verbinder: gekrümmt 85">
            <a:extLst>
              <a:ext uri="{FF2B5EF4-FFF2-40B4-BE49-F238E27FC236}">
                <a16:creationId xmlns:a16="http://schemas.microsoft.com/office/drawing/2014/main" id="{312460F8-CCC7-413C-B4EB-70B7D4BC4398}"/>
              </a:ext>
            </a:extLst>
          </p:cNvPr>
          <p:cNvCxnSpPr>
            <a:cxnSpLocks/>
            <a:stCxn id="11" idx="2"/>
            <a:endCxn id="12" idx="6"/>
          </p:cNvCxnSpPr>
          <p:nvPr/>
        </p:nvCxnSpPr>
        <p:spPr>
          <a:xfrm rot="10800000" flipV="1">
            <a:off x="10047158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A144BF58-5E22-4756-B5E6-94D0B184E42C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5640559" y="1194484"/>
            <a:ext cx="39745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Gerader Verbinder 89">
            <a:extLst>
              <a:ext uri="{FF2B5EF4-FFF2-40B4-BE49-F238E27FC236}">
                <a16:creationId xmlns:a16="http://schemas.microsoft.com/office/drawing/2014/main" id="{8DB704C6-E3B1-4259-8303-E6F29ECF64FD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5005987" y="1194484"/>
            <a:ext cx="40742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3C2DCA81-0288-4B23-98C3-EF3E57D051B3}"/>
              </a:ext>
            </a:extLst>
          </p:cNvPr>
          <p:cNvSpPr txBox="1"/>
          <p:nvPr/>
        </p:nvSpPr>
        <p:spPr>
          <a:xfrm>
            <a:off x="411480" y="3429000"/>
            <a:ext cx="113690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0" dirty="0"/>
              <a:t>Jeder Commit bildet Snapshot des Projekts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5AD117E0-CFAF-49DA-95B2-81C6153529F7}"/>
              </a:ext>
            </a:extLst>
          </p:cNvPr>
          <p:cNvSpPr txBox="1"/>
          <p:nvPr/>
        </p:nvSpPr>
        <p:spPr>
          <a:xfrm>
            <a:off x="883920" y="1443455"/>
            <a:ext cx="1042416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7600" b="1" dirty="0"/>
              <a:t>Überblick</a:t>
            </a:r>
          </a:p>
        </p:txBody>
      </p:sp>
    </p:spTree>
    <p:extLst>
      <p:ext uri="{BB962C8B-B14F-4D97-AF65-F5344CB8AC3E}">
        <p14:creationId xmlns:p14="http://schemas.microsoft.com/office/powerpoint/2010/main" val="1692550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ussdiagramm: Verbinder 1">
            <a:extLst>
              <a:ext uri="{FF2B5EF4-FFF2-40B4-BE49-F238E27FC236}">
                <a16:creationId xmlns:a16="http://schemas.microsoft.com/office/drawing/2014/main" id="{03CECF94-5682-4BB4-B089-672AA0F2D455}"/>
              </a:ext>
            </a:extLst>
          </p:cNvPr>
          <p:cNvSpPr>
            <a:spLocks noChangeAspect="1"/>
          </p:cNvSpPr>
          <p:nvPr/>
        </p:nvSpPr>
        <p:spPr>
          <a:xfrm>
            <a:off x="28954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lussdiagramm: Verbinder 2">
            <a:extLst>
              <a:ext uri="{FF2B5EF4-FFF2-40B4-BE49-F238E27FC236}">
                <a16:creationId xmlns:a16="http://schemas.microsoft.com/office/drawing/2014/main" id="{5B1E2240-513B-4053-A60F-38B051956F3F}"/>
              </a:ext>
            </a:extLst>
          </p:cNvPr>
          <p:cNvSpPr>
            <a:spLocks noChangeAspect="1"/>
          </p:cNvSpPr>
          <p:nvPr/>
        </p:nvSpPr>
        <p:spPr>
          <a:xfrm>
            <a:off x="4151833" y="538109"/>
            <a:ext cx="227149" cy="228967"/>
          </a:xfrm>
          <a:prstGeom prst="flowChartConnector">
            <a:avLst/>
          </a:prstGeom>
          <a:solidFill>
            <a:srgbClr val="ECB390"/>
          </a:solidFill>
          <a:ln w="63500">
            <a:solidFill>
              <a:srgbClr val="DF78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lussdiagramm: Verbinder 3">
            <a:extLst>
              <a:ext uri="{FF2B5EF4-FFF2-40B4-BE49-F238E27FC236}">
                <a16:creationId xmlns:a16="http://schemas.microsoft.com/office/drawing/2014/main" id="{AA40887C-5420-4D72-B0C2-C38781EAE3BD}"/>
              </a:ext>
            </a:extLst>
          </p:cNvPr>
          <p:cNvSpPr>
            <a:spLocks noChangeAspect="1"/>
          </p:cNvSpPr>
          <p:nvPr/>
        </p:nvSpPr>
        <p:spPr>
          <a:xfrm>
            <a:off x="352482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lussdiagramm: Verbinder 4">
            <a:extLst>
              <a:ext uri="{FF2B5EF4-FFF2-40B4-BE49-F238E27FC236}">
                <a16:creationId xmlns:a16="http://schemas.microsoft.com/office/drawing/2014/main" id="{B3A7E316-B3C3-4353-9B64-BB3619732F50}"/>
              </a:ext>
            </a:extLst>
          </p:cNvPr>
          <p:cNvSpPr>
            <a:spLocks noChangeAspect="1"/>
          </p:cNvSpPr>
          <p:nvPr/>
        </p:nvSpPr>
        <p:spPr>
          <a:xfrm>
            <a:off x="477883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 w="63500">
            <a:solidFill>
              <a:srgbClr val="D4E2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lussdiagramm: Verbinder 5">
            <a:extLst>
              <a:ext uri="{FF2B5EF4-FFF2-40B4-BE49-F238E27FC236}">
                <a16:creationId xmlns:a16="http://schemas.microsoft.com/office/drawing/2014/main" id="{AC98878D-105F-4776-8674-504B119A6C78}"/>
              </a:ext>
            </a:extLst>
          </p:cNvPr>
          <p:cNvSpPr>
            <a:spLocks noChangeAspect="1"/>
          </p:cNvSpPr>
          <p:nvPr/>
        </p:nvSpPr>
        <p:spPr>
          <a:xfrm>
            <a:off x="603801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Flussdiagramm: Verbinder 6">
            <a:extLst>
              <a:ext uri="{FF2B5EF4-FFF2-40B4-BE49-F238E27FC236}">
                <a16:creationId xmlns:a16="http://schemas.microsoft.com/office/drawing/2014/main" id="{A6B92AAA-D6C1-41FD-B0FE-944F20A376CC}"/>
              </a:ext>
            </a:extLst>
          </p:cNvPr>
          <p:cNvSpPr>
            <a:spLocks noChangeAspect="1"/>
          </p:cNvSpPr>
          <p:nvPr/>
        </p:nvSpPr>
        <p:spPr>
          <a:xfrm>
            <a:off x="5413410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lussdiagramm: Verbinder 7">
            <a:extLst>
              <a:ext uri="{FF2B5EF4-FFF2-40B4-BE49-F238E27FC236}">
                <a16:creationId xmlns:a16="http://schemas.microsoft.com/office/drawing/2014/main" id="{C9882A95-0EEB-4005-AF40-6B0436A6FEAC}"/>
              </a:ext>
            </a:extLst>
          </p:cNvPr>
          <p:cNvSpPr>
            <a:spLocks noChangeAspect="1"/>
          </p:cNvSpPr>
          <p:nvPr/>
        </p:nvSpPr>
        <p:spPr>
          <a:xfrm>
            <a:off x="792543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Flussdiagramm: Verbinder 8">
            <a:extLst>
              <a:ext uri="{FF2B5EF4-FFF2-40B4-BE49-F238E27FC236}">
                <a16:creationId xmlns:a16="http://schemas.microsoft.com/office/drawing/2014/main" id="{B7A37657-06A5-4325-9464-80E81823C156}"/>
              </a:ext>
            </a:extLst>
          </p:cNvPr>
          <p:cNvSpPr>
            <a:spLocks noChangeAspect="1"/>
          </p:cNvSpPr>
          <p:nvPr/>
        </p:nvSpPr>
        <p:spPr>
          <a:xfrm>
            <a:off x="918825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lussdiagramm: Verbinder 9">
            <a:extLst>
              <a:ext uri="{FF2B5EF4-FFF2-40B4-BE49-F238E27FC236}">
                <a16:creationId xmlns:a16="http://schemas.microsoft.com/office/drawing/2014/main" id="{90BF3B89-9119-4142-AE6F-BE2BC75C6512}"/>
              </a:ext>
            </a:extLst>
          </p:cNvPr>
          <p:cNvSpPr>
            <a:spLocks noChangeAspect="1"/>
          </p:cNvSpPr>
          <p:nvPr/>
        </p:nvSpPr>
        <p:spPr>
          <a:xfrm>
            <a:off x="855684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lussdiagramm: Verbinder 10">
            <a:extLst>
              <a:ext uri="{FF2B5EF4-FFF2-40B4-BE49-F238E27FC236}">
                <a16:creationId xmlns:a16="http://schemas.microsoft.com/office/drawing/2014/main" id="{E37E9627-633E-4EB9-8392-5946EBE13E99}"/>
              </a:ext>
            </a:extLst>
          </p:cNvPr>
          <p:cNvSpPr>
            <a:spLocks noChangeAspect="1"/>
          </p:cNvSpPr>
          <p:nvPr/>
        </p:nvSpPr>
        <p:spPr>
          <a:xfrm>
            <a:off x="104510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lussdiagramm: Verbinder 11">
            <a:extLst>
              <a:ext uri="{FF2B5EF4-FFF2-40B4-BE49-F238E27FC236}">
                <a16:creationId xmlns:a16="http://schemas.microsoft.com/office/drawing/2014/main" id="{F6983B36-8B73-481D-ADCC-02B0AF118B79}"/>
              </a:ext>
            </a:extLst>
          </p:cNvPr>
          <p:cNvSpPr>
            <a:spLocks noChangeAspect="1"/>
          </p:cNvSpPr>
          <p:nvPr/>
        </p:nvSpPr>
        <p:spPr>
          <a:xfrm>
            <a:off x="9820009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ussdiagramm: Verbinder 12">
            <a:extLst>
              <a:ext uri="{FF2B5EF4-FFF2-40B4-BE49-F238E27FC236}">
                <a16:creationId xmlns:a16="http://schemas.microsoft.com/office/drawing/2014/main" id="{741A7D96-92C6-4D79-845D-DE0A5040DD54}"/>
              </a:ext>
            </a:extLst>
          </p:cNvPr>
          <p:cNvSpPr>
            <a:spLocks noChangeAspect="1"/>
          </p:cNvSpPr>
          <p:nvPr/>
        </p:nvSpPr>
        <p:spPr>
          <a:xfrm>
            <a:off x="730083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lussdiagramm: Verbinder 13">
            <a:extLst>
              <a:ext uri="{FF2B5EF4-FFF2-40B4-BE49-F238E27FC236}">
                <a16:creationId xmlns:a16="http://schemas.microsoft.com/office/drawing/2014/main" id="{93167EA2-F933-46A2-8F18-458F12FA518E}"/>
              </a:ext>
            </a:extLst>
          </p:cNvPr>
          <p:cNvSpPr>
            <a:spLocks noChangeAspect="1"/>
          </p:cNvSpPr>
          <p:nvPr/>
        </p:nvSpPr>
        <p:spPr>
          <a:xfrm>
            <a:off x="6669083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D70D8798-6597-48A7-B5F9-BB1FA4CB118F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>
          <a:xfrm>
            <a:off x="3122627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837018E0-FEBA-4192-B100-7E854D9B5E89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815258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44F1323E-2473-4AE5-A74E-E9B39C86712D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6896232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AFF810EA-9607-4908-8029-AA39A0CBA6ED}"/>
              </a:ext>
            </a:extLst>
          </p:cNvPr>
          <p:cNvCxnSpPr>
            <a:cxnSpLocks/>
            <a:stCxn id="3" idx="6"/>
            <a:endCxn id="14" idx="2"/>
          </p:cNvCxnSpPr>
          <p:nvPr/>
        </p:nvCxnSpPr>
        <p:spPr>
          <a:xfrm>
            <a:off x="4378982" y="652593"/>
            <a:ext cx="229010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647055FA-B7E1-4286-9070-7F9B4F085FCD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941540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Verbinder: gekrümmt 58">
            <a:extLst>
              <a:ext uri="{FF2B5EF4-FFF2-40B4-BE49-F238E27FC236}">
                <a16:creationId xmlns:a16="http://schemas.microsoft.com/office/drawing/2014/main" id="{33122F49-CA6D-42DF-BB0F-4FD5CFA22C7C}"/>
              </a:ext>
            </a:extLst>
          </p:cNvPr>
          <p:cNvCxnSpPr>
            <a:cxnSpLocks/>
            <a:stCxn id="2" idx="6"/>
            <a:endCxn id="4" idx="2"/>
          </p:cNvCxnSpPr>
          <p:nvPr/>
        </p:nvCxnSpPr>
        <p:spPr>
          <a:xfrm>
            <a:off x="3122627" y="652593"/>
            <a:ext cx="402201" cy="541891"/>
          </a:xfrm>
          <a:prstGeom prst="curvedConnector3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Verbinder: gekrümmt 60">
            <a:extLst>
              <a:ext uri="{FF2B5EF4-FFF2-40B4-BE49-F238E27FC236}">
                <a16:creationId xmlns:a16="http://schemas.microsoft.com/office/drawing/2014/main" id="{EE16FCB3-25E4-45E4-A76A-931EE1F7B05F}"/>
              </a:ext>
            </a:extLst>
          </p:cNvPr>
          <p:cNvCxnSpPr>
            <a:cxnSpLocks/>
            <a:stCxn id="14" idx="2"/>
            <a:endCxn id="6" idx="6"/>
          </p:cNvCxnSpPr>
          <p:nvPr/>
        </p:nvCxnSpPr>
        <p:spPr>
          <a:xfrm rot="10800000" flipV="1">
            <a:off x="6265163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Verbinder: gekrümmt 61">
            <a:extLst>
              <a:ext uri="{FF2B5EF4-FFF2-40B4-BE49-F238E27FC236}">
                <a16:creationId xmlns:a16="http://schemas.microsoft.com/office/drawing/2014/main" id="{DB072BA9-CE20-4B7B-8AB4-D57FC31FB2EB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4378982" y="652593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Verbinder: gekrümmt 62">
            <a:extLst>
              <a:ext uri="{FF2B5EF4-FFF2-40B4-BE49-F238E27FC236}">
                <a16:creationId xmlns:a16="http://schemas.microsoft.com/office/drawing/2014/main" id="{DBEF2779-884D-4555-B255-F70E9172DBFF}"/>
              </a:ext>
            </a:extLst>
          </p:cNvPr>
          <p:cNvCxnSpPr>
            <a:cxnSpLocks/>
            <a:stCxn id="3" idx="2"/>
            <a:endCxn id="4" idx="6"/>
          </p:cNvCxnSpPr>
          <p:nvPr/>
        </p:nvCxnSpPr>
        <p:spPr>
          <a:xfrm rot="10800000" flipV="1">
            <a:off x="3751977" y="652592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Verbinder: gekrümmt 63">
            <a:extLst>
              <a:ext uri="{FF2B5EF4-FFF2-40B4-BE49-F238E27FC236}">
                <a16:creationId xmlns:a16="http://schemas.microsoft.com/office/drawing/2014/main" id="{B34040D5-1008-49DF-ACC9-B4C989C1847E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9415407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Verbinder: gekrümmt 64">
            <a:extLst>
              <a:ext uri="{FF2B5EF4-FFF2-40B4-BE49-F238E27FC236}">
                <a16:creationId xmlns:a16="http://schemas.microsoft.com/office/drawing/2014/main" id="{B4C359A9-BA08-4268-AE18-D74E043D8CD4}"/>
              </a:ext>
            </a:extLst>
          </p:cNvPr>
          <p:cNvCxnSpPr>
            <a:cxnSpLocks/>
            <a:stCxn id="9" idx="2"/>
            <a:endCxn id="10" idx="6"/>
          </p:cNvCxnSpPr>
          <p:nvPr/>
        </p:nvCxnSpPr>
        <p:spPr>
          <a:xfrm rot="10800000" flipV="1">
            <a:off x="8783998" y="652592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Verbinder: gekrümmt 65">
            <a:extLst>
              <a:ext uri="{FF2B5EF4-FFF2-40B4-BE49-F238E27FC236}">
                <a16:creationId xmlns:a16="http://schemas.microsoft.com/office/drawing/2014/main" id="{D5F42921-3654-40AC-AFCE-75CCDDE7351D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8152587" y="652593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Verbinder: gekrümmt 66">
            <a:extLst>
              <a:ext uri="{FF2B5EF4-FFF2-40B4-BE49-F238E27FC236}">
                <a16:creationId xmlns:a16="http://schemas.microsoft.com/office/drawing/2014/main" id="{C4545090-E1DF-4586-85B3-BC3626E3E3D6}"/>
              </a:ext>
            </a:extLst>
          </p:cNvPr>
          <p:cNvCxnSpPr>
            <a:cxnSpLocks/>
            <a:stCxn id="8" idx="2"/>
            <a:endCxn id="13" idx="6"/>
          </p:cNvCxnSpPr>
          <p:nvPr/>
        </p:nvCxnSpPr>
        <p:spPr>
          <a:xfrm rot="10800000" flipV="1">
            <a:off x="7527984" y="652592"/>
            <a:ext cx="397455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Verbinder: gekrümmt 67">
            <a:extLst>
              <a:ext uri="{FF2B5EF4-FFF2-40B4-BE49-F238E27FC236}">
                <a16:creationId xmlns:a16="http://schemas.microsoft.com/office/drawing/2014/main" id="{833C678B-D0BE-418A-8329-2D9336B08A38}"/>
              </a:ext>
            </a:extLst>
          </p:cNvPr>
          <p:cNvCxnSpPr>
            <a:cxnSpLocks/>
            <a:stCxn id="14" idx="6"/>
            <a:endCxn id="13" idx="2"/>
          </p:cNvCxnSpPr>
          <p:nvPr/>
        </p:nvCxnSpPr>
        <p:spPr>
          <a:xfrm>
            <a:off x="6896232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Verbinder: gekrümmt 85">
            <a:extLst>
              <a:ext uri="{FF2B5EF4-FFF2-40B4-BE49-F238E27FC236}">
                <a16:creationId xmlns:a16="http://schemas.microsoft.com/office/drawing/2014/main" id="{312460F8-CCC7-413C-B4EB-70B7D4BC4398}"/>
              </a:ext>
            </a:extLst>
          </p:cNvPr>
          <p:cNvCxnSpPr>
            <a:cxnSpLocks/>
            <a:stCxn id="11" idx="2"/>
            <a:endCxn id="12" idx="6"/>
          </p:cNvCxnSpPr>
          <p:nvPr/>
        </p:nvCxnSpPr>
        <p:spPr>
          <a:xfrm rot="10800000" flipV="1">
            <a:off x="10047158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A144BF58-5E22-4756-B5E6-94D0B184E42C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5640559" y="1194484"/>
            <a:ext cx="39745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Gerader Verbinder 89">
            <a:extLst>
              <a:ext uri="{FF2B5EF4-FFF2-40B4-BE49-F238E27FC236}">
                <a16:creationId xmlns:a16="http://schemas.microsoft.com/office/drawing/2014/main" id="{8DB704C6-E3B1-4259-8303-E6F29ECF64FD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5005987" y="1194484"/>
            <a:ext cx="40742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4BC69A2D-55A1-4BEA-871C-26191C941A4B}"/>
              </a:ext>
            </a:extLst>
          </p:cNvPr>
          <p:cNvSpPr txBox="1"/>
          <p:nvPr/>
        </p:nvSpPr>
        <p:spPr>
          <a:xfrm>
            <a:off x="883920" y="2798058"/>
            <a:ext cx="1042416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7600" b="1" dirty="0" err="1"/>
              <a:t>Branching</a:t>
            </a:r>
            <a:endParaRPr lang="de-DE" sz="7600" b="1" dirty="0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C517C16C-07B5-4616-8C46-DB6EF71D8AD4}"/>
              </a:ext>
            </a:extLst>
          </p:cNvPr>
          <p:cNvSpPr txBox="1"/>
          <p:nvPr/>
        </p:nvSpPr>
        <p:spPr>
          <a:xfrm>
            <a:off x="411480" y="2798058"/>
            <a:ext cx="1136904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4000" dirty="0"/>
              <a:t>Mittelpunkt verteilter Softwareentwicklung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de-DE" sz="4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4000" dirty="0"/>
              <a:t>Abzweigung von Hauptlinie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de-DE" sz="4000" dirty="0"/>
              <a:t>Ermöglicht Arbeit, ohne Hauptlinie zu verändern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de-DE" sz="4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4000" dirty="0"/>
              <a:t>Vorgehen nach </a:t>
            </a:r>
            <a:r>
              <a:rPr lang="de-DE" sz="4000" dirty="0" err="1"/>
              <a:t>Branching</a:t>
            </a:r>
            <a:r>
              <a:rPr lang="de-DE" sz="4000" dirty="0"/>
              <a:t> Strategien	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de-DE" sz="40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de-DE" sz="4000" dirty="0"/>
          </a:p>
        </p:txBody>
      </p:sp>
    </p:spTree>
    <p:extLst>
      <p:ext uri="{BB962C8B-B14F-4D97-AF65-F5344CB8AC3E}">
        <p14:creationId xmlns:p14="http://schemas.microsoft.com/office/powerpoint/2010/main" val="3448460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8403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921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CB390"/>
                                      </p:to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F7861"/>
                                      </p:to>
                                    </p:animClr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ussdiagramm: Verbinder 1">
            <a:extLst>
              <a:ext uri="{FF2B5EF4-FFF2-40B4-BE49-F238E27FC236}">
                <a16:creationId xmlns:a16="http://schemas.microsoft.com/office/drawing/2014/main" id="{03CECF94-5682-4BB4-B089-672AA0F2D455}"/>
              </a:ext>
            </a:extLst>
          </p:cNvPr>
          <p:cNvSpPr>
            <a:spLocks noChangeAspect="1"/>
          </p:cNvSpPr>
          <p:nvPr/>
        </p:nvSpPr>
        <p:spPr>
          <a:xfrm>
            <a:off x="28954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lussdiagramm: Verbinder 2">
            <a:extLst>
              <a:ext uri="{FF2B5EF4-FFF2-40B4-BE49-F238E27FC236}">
                <a16:creationId xmlns:a16="http://schemas.microsoft.com/office/drawing/2014/main" id="{5B1E2240-513B-4053-A60F-38B051956F3F}"/>
              </a:ext>
            </a:extLst>
          </p:cNvPr>
          <p:cNvSpPr>
            <a:spLocks noChangeAspect="1"/>
          </p:cNvSpPr>
          <p:nvPr/>
        </p:nvSpPr>
        <p:spPr>
          <a:xfrm>
            <a:off x="4151833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lussdiagramm: Verbinder 3">
            <a:extLst>
              <a:ext uri="{FF2B5EF4-FFF2-40B4-BE49-F238E27FC236}">
                <a16:creationId xmlns:a16="http://schemas.microsoft.com/office/drawing/2014/main" id="{AA40887C-5420-4D72-B0C2-C38781EAE3BD}"/>
              </a:ext>
            </a:extLst>
          </p:cNvPr>
          <p:cNvSpPr>
            <a:spLocks noChangeAspect="1"/>
          </p:cNvSpPr>
          <p:nvPr/>
        </p:nvSpPr>
        <p:spPr>
          <a:xfrm>
            <a:off x="352482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lussdiagramm: Verbinder 4">
            <a:extLst>
              <a:ext uri="{FF2B5EF4-FFF2-40B4-BE49-F238E27FC236}">
                <a16:creationId xmlns:a16="http://schemas.microsoft.com/office/drawing/2014/main" id="{B3A7E316-B3C3-4353-9B64-BB3619732F50}"/>
              </a:ext>
            </a:extLst>
          </p:cNvPr>
          <p:cNvSpPr>
            <a:spLocks noChangeAspect="1"/>
          </p:cNvSpPr>
          <p:nvPr/>
        </p:nvSpPr>
        <p:spPr>
          <a:xfrm>
            <a:off x="477883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lussdiagramm: Verbinder 5">
            <a:extLst>
              <a:ext uri="{FF2B5EF4-FFF2-40B4-BE49-F238E27FC236}">
                <a16:creationId xmlns:a16="http://schemas.microsoft.com/office/drawing/2014/main" id="{AC98878D-105F-4776-8674-504B119A6C78}"/>
              </a:ext>
            </a:extLst>
          </p:cNvPr>
          <p:cNvSpPr>
            <a:spLocks noChangeAspect="1"/>
          </p:cNvSpPr>
          <p:nvPr/>
        </p:nvSpPr>
        <p:spPr>
          <a:xfrm>
            <a:off x="603801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Flussdiagramm: Verbinder 6">
            <a:extLst>
              <a:ext uri="{FF2B5EF4-FFF2-40B4-BE49-F238E27FC236}">
                <a16:creationId xmlns:a16="http://schemas.microsoft.com/office/drawing/2014/main" id="{A6B92AAA-D6C1-41FD-B0FE-944F20A376CC}"/>
              </a:ext>
            </a:extLst>
          </p:cNvPr>
          <p:cNvSpPr>
            <a:spLocks noChangeAspect="1"/>
          </p:cNvSpPr>
          <p:nvPr/>
        </p:nvSpPr>
        <p:spPr>
          <a:xfrm>
            <a:off x="5413410" y="1080000"/>
            <a:ext cx="227149" cy="228967"/>
          </a:xfrm>
          <a:prstGeom prst="flowChartConnector">
            <a:avLst/>
          </a:prstGeom>
          <a:solidFill>
            <a:srgbClr val="D4E2D4"/>
          </a:solidFill>
          <a:ln w="63500">
            <a:solidFill>
              <a:srgbClr val="DF78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lussdiagramm: Verbinder 7">
            <a:extLst>
              <a:ext uri="{FF2B5EF4-FFF2-40B4-BE49-F238E27FC236}">
                <a16:creationId xmlns:a16="http://schemas.microsoft.com/office/drawing/2014/main" id="{C9882A95-0EEB-4005-AF40-6B0436A6FEAC}"/>
              </a:ext>
            </a:extLst>
          </p:cNvPr>
          <p:cNvSpPr>
            <a:spLocks noChangeAspect="1"/>
          </p:cNvSpPr>
          <p:nvPr/>
        </p:nvSpPr>
        <p:spPr>
          <a:xfrm>
            <a:off x="792543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Flussdiagramm: Verbinder 8">
            <a:extLst>
              <a:ext uri="{FF2B5EF4-FFF2-40B4-BE49-F238E27FC236}">
                <a16:creationId xmlns:a16="http://schemas.microsoft.com/office/drawing/2014/main" id="{B7A37657-06A5-4325-9464-80E81823C156}"/>
              </a:ext>
            </a:extLst>
          </p:cNvPr>
          <p:cNvSpPr>
            <a:spLocks noChangeAspect="1"/>
          </p:cNvSpPr>
          <p:nvPr/>
        </p:nvSpPr>
        <p:spPr>
          <a:xfrm>
            <a:off x="918825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lussdiagramm: Verbinder 9">
            <a:extLst>
              <a:ext uri="{FF2B5EF4-FFF2-40B4-BE49-F238E27FC236}">
                <a16:creationId xmlns:a16="http://schemas.microsoft.com/office/drawing/2014/main" id="{90BF3B89-9119-4142-AE6F-BE2BC75C6512}"/>
              </a:ext>
            </a:extLst>
          </p:cNvPr>
          <p:cNvSpPr>
            <a:spLocks noChangeAspect="1"/>
          </p:cNvSpPr>
          <p:nvPr/>
        </p:nvSpPr>
        <p:spPr>
          <a:xfrm>
            <a:off x="855684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lussdiagramm: Verbinder 10">
            <a:extLst>
              <a:ext uri="{FF2B5EF4-FFF2-40B4-BE49-F238E27FC236}">
                <a16:creationId xmlns:a16="http://schemas.microsoft.com/office/drawing/2014/main" id="{E37E9627-633E-4EB9-8392-5946EBE13E99}"/>
              </a:ext>
            </a:extLst>
          </p:cNvPr>
          <p:cNvSpPr>
            <a:spLocks noChangeAspect="1"/>
          </p:cNvSpPr>
          <p:nvPr/>
        </p:nvSpPr>
        <p:spPr>
          <a:xfrm>
            <a:off x="104510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lussdiagramm: Verbinder 11">
            <a:extLst>
              <a:ext uri="{FF2B5EF4-FFF2-40B4-BE49-F238E27FC236}">
                <a16:creationId xmlns:a16="http://schemas.microsoft.com/office/drawing/2014/main" id="{F6983B36-8B73-481D-ADCC-02B0AF118B79}"/>
              </a:ext>
            </a:extLst>
          </p:cNvPr>
          <p:cNvSpPr>
            <a:spLocks noChangeAspect="1"/>
          </p:cNvSpPr>
          <p:nvPr/>
        </p:nvSpPr>
        <p:spPr>
          <a:xfrm>
            <a:off x="9820009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ussdiagramm: Verbinder 12">
            <a:extLst>
              <a:ext uri="{FF2B5EF4-FFF2-40B4-BE49-F238E27FC236}">
                <a16:creationId xmlns:a16="http://schemas.microsoft.com/office/drawing/2014/main" id="{741A7D96-92C6-4D79-845D-DE0A5040DD54}"/>
              </a:ext>
            </a:extLst>
          </p:cNvPr>
          <p:cNvSpPr>
            <a:spLocks noChangeAspect="1"/>
          </p:cNvSpPr>
          <p:nvPr/>
        </p:nvSpPr>
        <p:spPr>
          <a:xfrm>
            <a:off x="730083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lussdiagramm: Verbinder 13">
            <a:extLst>
              <a:ext uri="{FF2B5EF4-FFF2-40B4-BE49-F238E27FC236}">
                <a16:creationId xmlns:a16="http://schemas.microsoft.com/office/drawing/2014/main" id="{93167EA2-F933-46A2-8F18-458F12FA518E}"/>
              </a:ext>
            </a:extLst>
          </p:cNvPr>
          <p:cNvSpPr>
            <a:spLocks noChangeAspect="1"/>
          </p:cNvSpPr>
          <p:nvPr/>
        </p:nvSpPr>
        <p:spPr>
          <a:xfrm>
            <a:off x="6669083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D70D8798-6597-48A7-B5F9-BB1FA4CB118F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>
          <a:xfrm>
            <a:off x="3122627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837018E0-FEBA-4192-B100-7E854D9B5E89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815258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44F1323E-2473-4AE5-A74E-E9B39C86712D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6896232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AFF810EA-9607-4908-8029-AA39A0CBA6ED}"/>
              </a:ext>
            </a:extLst>
          </p:cNvPr>
          <p:cNvCxnSpPr>
            <a:cxnSpLocks/>
            <a:stCxn id="3" idx="6"/>
            <a:endCxn id="14" idx="2"/>
          </p:cNvCxnSpPr>
          <p:nvPr/>
        </p:nvCxnSpPr>
        <p:spPr>
          <a:xfrm>
            <a:off x="4378982" y="652593"/>
            <a:ext cx="229010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647055FA-B7E1-4286-9070-7F9B4F085FCD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941540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Verbinder: gekrümmt 58">
            <a:extLst>
              <a:ext uri="{FF2B5EF4-FFF2-40B4-BE49-F238E27FC236}">
                <a16:creationId xmlns:a16="http://schemas.microsoft.com/office/drawing/2014/main" id="{33122F49-CA6D-42DF-BB0F-4FD5CFA22C7C}"/>
              </a:ext>
            </a:extLst>
          </p:cNvPr>
          <p:cNvCxnSpPr>
            <a:cxnSpLocks/>
            <a:stCxn id="2" idx="6"/>
            <a:endCxn id="4" idx="2"/>
          </p:cNvCxnSpPr>
          <p:nvPr/>
        </p:nvCxnSpPr>
        <p:spPr>
          <a:xfrm>
            <a:off x="3122627" y="652593"/>
            <a:ext cx="402201" cy="541891"/>
          </a:xfrm>
          <a:prstGeom prst="curvedConnector3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Verbinder: gekrümmt 60">
            <a:extLst>
              <a:ext uri="{FF2B5EF4-FFF2-40B4-BE49-F238E27FC236}">
                <a16:creationId xmlns:a16="http://schemas.microsoft.com/office/drawing/2014/main" id="{EE16FCB3-25E4-45E4-A76A-931EE1F7B05F}"/>
              </a:ext>
            </a:extLst>
          </p:cNvPr>
          <p:cNvCxnSpPr>
            <a:cxnSpLocks/>
            <a:stCxn id="14" idx="2"/>
            <a:endCxn id="6" idx="6"/>
          </p:cNvCxnSpPr>
          <p:nvPr/>
        </p:nvCxnSpPr>
        <p:spPr>
          <a:xfrm rot="10800000" flipV="1">
            <a:off x="6265163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Verbinder: gekrümmt 61">
            <a:extLst>
              <a:ext uri="{FF2B5EF4-FFF2-40B4-BE49-F238E27FC236}">
                <a16:creationId xmlns:a16="http://schemas.microsoft.com/office/drawing/2014/main" id="{DB072BA9-CE20-4B7B-8AB4-D57FC31FB2EB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4378982" y="652593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Verbinder: gekrümmt 62">
            <a:extLst>
              <a:ext uri="{FF2B5EF4-FFF2-40B4-BE49-F238E27FC236}">
                <a16:creationId xmlns:a16="http://schemas.microsoft.com/office/drawing/2014/main" id="{DBEF2779-884D-4555-B255-F70E9172DBFF}"/>
              </a:ext>
            </a:extLst>
          </p:cNvPr>
          <p:cNvCxnSpPr>
            <a:cxnSpLocks/>
            <a:stCxn id="3" idx="2"/>
            <a:endCxn id="4" idx="6"/>
          </p:cNvCxnSpPr>
          <p:nvPr/>
        </p:nvCxnSpPr>
        <p:spPr>
          <a:xfrm rot="10800000" flipV="1">
            <a:off x="3751977" y="652592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Verbinder: gekrümmt 63">
            <a:extLst>
              <a:ext uri="{FF2B5EF4-FFF2-40B4-BE49-F238E27FC236}">
                <a16:creationId xmlns:a16="http://schemas.microsoft.com/office/drawing/2014/main" id="{B34040D5-1008-49DF-ACC9-B4C989C1847E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9415407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Verbinder: gekrümmt 64">
            <a:extLst>
              <a:ext uri="{FF2B5EF4-FFF2-40B4-BE49-F238E27FC236}">
                <a16:creationId xmlns:a16="http://schemas.microsoft.com/office/drawing/2014/main" id="{B4C359A9-BA08-4268-AE18-D74E043D8CD4}"/>
              </a:ext>
            </a:extLst>
          </p:cNvPr>
          <p:cNvCxnSpPr>
            <a:cxnSpLocks/>
            <a:stCxn id="9" idx="2"/>
            <a:endCxn id="10" idx="6"/>
          </p:cNvCxnSpPr>
          <p:nvPr/>
        </p:nvCxnSpPr>
        <p:spPr>
          <a:xfrm rot="10800000" flipV="1">
            <a:off x="8783998" y="652592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Verbinder: gekrümmt 65">
            <a:extLst>
              <a:ext uri="{FF2B5EF4-FFF2-40B4-BE49-F238E27FC236}">
                <a16:creationId xmlns:a16="http://schemas.microsoft.com/office/drawing/2014/main" id="{D5F42921-3654-40AC-AFCE-75CCDDE7351D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8152587" y="652593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Verbinder: gekrümmt 66">
            <a:extLst>
              <a:ext uri="{FF2B5EF4-FFF2-40B4-BE49-F238E27FC236}">
                <a16:creationId xmlns:a16="http://schemas.microsoft.com/office/drawing/2014/main" id="{C4545090-E1DF-4586-85B3-BC3626E3E3D6}"/>
              </a:ext>
            </a:extLst>
          </p:cNvPr>
          <p:cNvCxnSpPr>
            <a:cxnSpLocks/>
            <a:stCxn id="8" idx="2"/>
            <a:endCxn id="13" idx="6"/>
          </p:cNvCxnSpPr>
          <p:nvPr/>
        </p:nvCxnSpPr>
        <p:spPr>
          <a:xfrm rot="10800000" flipV="1">
            <a:off x="7527984" y="652592"/>
            <a:ext cx="397455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Verbinder: gekrümmt 67">
            <a:extLst>
              <a:ext uri="{FF2B5EF4-FFF2-40B4-BE49-F238E27FC236}">
                <a16:creationId xmlns:a16="http://schemas.microsoft.com/office/drawing/2014/main" id="{833C678B-D0BE-418A-8329-2D9336B08A38}"/>
              </a:ext>
            </a:extLst>
          </p:cNvPr>
          <p:cNvCxnSpPr>
            <a:cxnSpLocks/>
            <a:stCxn id="14" idx="6"/>
            <a:endCxn id="13" idx="2"/>
          </p:cNvCxnSpPr>
          <p:nvPr/>
        </p:nvCxnSpPr>
        <p:spPr>
          <a:xfrm>
            <a:off x="6896232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Verbinder: gekrümmt 85">
            <a:extLst>
              <a:ext uri="{FF2B5EF4-FFF2-40B4-BE49-F238E27FC236}">
                <a16:creationId xmlns:a16="http://schemas.microsoft.com/office/drawing/2014/main" id="{312460F8-CCC7-413C-B4EB-70B7D4BC4398}"/>
              </a:ext>
            </a:extLst>
          </p:cNvPr>
          <p:cNvCxnSpPr>
            <a:cxnSpLocks/>
            <a:stCxn id="11" idx="2"/>
            <a:endCxn id="12" idx="6"/>
          </p:cNvCxnSpPr>
          <p:nvPr/>
        </p:nvCxnSpPr>
        <p:spPr>
          <a:xfrm rot="10800000" flipV="1">
            <a:off x="10047158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A144BF58-5E22-4756-B5E6-94D0B184E42C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5640559" y="1194484"/>
            <a:ext cx="39745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Gerader Verbinder 89">
            <a:extLst>
              <a:ext uri="{FF2B5EF4-FFF2-40B4-BE49-F238E27FC236}">
                <a16:creationId xmlns:a16="http://schemas.microsoft.com/office/drawing/2014/main" id="{8DB704C6-E3B1-4259-8303-E6F29ECF64FD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5005987" y="1194484"/>
            <a:ext cx="40742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E3C0CDCD-DF72-4D21-8B77-4F6DDCA680D6}"/>
              </a:ext>
            </a:extLst>
          </p:cNvPr>
          <p:cNvSpPr txBox="1"/>
          <p:nvPr/>
        </p:nvSpPr>
        <p:spPr>
          <a:xfrm>
            <a:off x="883920" y="1547841"/>
            <a:ext cx="1042416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7600" b="1" dirty="0"/>
              <a:t>Feature </a:t>
            </a:r>
            <a:r>
              <a:rPr lang="de-DE" sz="7600" b="1" dirty="0" err="1"/>
              <a:t>Branching</a:t>
            </a:r>
            <a:endParaRPr lang="de-DE" sz="7600" b="1" dirty="0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34240569-7221-48ED-8D06-B1FC0CA1BE5D}"/>
              </a:ext>
            </a:extLst>
          </p:cNvPr>
          <p:cNvSpPr txBox="1"/>
          <p:nvPr/>
        </p:nvSpPr>
        <p:spPr>
          <a:xfrm>
            <a:off x="411480" y="3429000"/>
            <a:ext cx="1136904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4000" dirty="0"/>
              <a:t>Einfache, offene Strategie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de-DE" sz="4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4000" dirty="0"/>
              <a:t>Gut für lineare Vorgehensweisen geeignet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de-DE" sz="4000" dirty="0"/>
          </a:p>
        </p:txBody>
      </p:sp>
    </p:spTree>
    <p:extLst>
      <p:ext uri="{BB962C8B-B14F-4D97-AF65-F5344CB8AC3E}">
        <p14:creationId xmlns:p14="http://schemas.microsoft.com/office/powerpoint/2010/main" val="705615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ussdiagramm: Verbinder 1">
            <a:extLst>
              <a:ext uri="{FF2B5EF4-FFF2-40B4-BE49-F238E27FC236}">
                <a16:creationId xmlns:a16="http://schemas.microsoft.com/office/drawing/2014/main" id="{03CECF94-5682-4BB4-B089-672AA0F2D455}"/>
              </a:ext>
            </a:extLst>
          </p:cNvPr>
          <p:cNvSpPr>
            <a:spLocks noChangeAspect="1"/>
          </p:cNvSpPr>
          <p:nvPr/>
        </p:nvSpPr>
        <p:spPr>
          <a:xfrm>
            <a:off x="28954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lussdiagramm: Verbinder 2">
            <a:extLst>
              <a:ext uri="{FF2B5EF4-FFF2-40B4-BE49-F238E27FC236}">
                <a16:creationId xmlns:a16="http://schemas.microsoft.com/office/drawing/2014/main" id="{5B1E2240-513B-4053-A60F-38B051956F3F}"/>
              </a:ext>
            </a:extLst>
          </p:cNvPr>
          <p:cNvSpPr>
            <a:spLocks noChangeAspect="1"/>
          </p:cNvSpPr>
          <p:nvPr/>
        </p:nvSpPr>
        <p:spPr>
          <a:xfrm>
            <a:off x="4151833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lussdiagramm: Verbinder 3">
            <a:extLst>
              <a:ext uri="{FF2B5EF4-FFF2-40B4-BE49-F238E27FC236}">
                <a16:creationId xmlns:a16="http://schemas.microsoft.com/office/drawing/2014/main" id="{AA40887C-5420-4D72-B0C2-C38781EAE3BD}"/>
              </a:ext>
            </a:extLst>
          </p:cNvPr>
          <p:cNvSpPr>
            <a:spLocks noChangeAspect="1"/>
          </p:cNvSpPr>
          <p:nvPr/>
        </p:nvSpPr>
        <p:spPr>
          <a:xfrm>
            <a:off x="352482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lussdiagramm: Verbinder 4">
            <a:extLst>
              <a:ext uri="{FF2B5EF4-FFF2-40B4-BE49-F238E27FC236}">
                <a16:creationId xmlns:a16="http://schemas.microsoft.com/office/drawing/2014/main" id="{B3A7E316-B3C3-4353-9B64-BB3619732F50}"/>
              </a:ext>
            </a:extLst>
          </p:cNvPr>
          <p:cNvSpPr>
            <a:spLocks noChangeAspect="1"/>
          </p:cNvSpPr>
          <p:nvPr/>
        </p:nvSpPr>
        <p:spPr>
          <a:xfrm>
            <a:off x="477883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lussdiagramm: Verbinder 5">
            <a:extLst>
              <a:ext uri="{FF2B5EF4-FFF2-40B4-BE49-F238E27FC236}">
                <a16:creationId xmlns:a16="http://schemas.microsoft.com/office/drawing/2014/main" id="{AC98878D-105F-4776-8674-504B119A6C78}"/>
              </a:ext>
            </a:extLst>
          </p:cNvPr>
          <p:cNvSpPr>
            <a:spLocks noChangeAspect="1"/>
          </p:cNvSpPr>
          <p:nvPr/>
        </p:nvSpPr>
        <p:spPr>
          <a:xfrm>
            <a:off x="603801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Flussdiagramm: Verbinder 6">
            <a:extLst>
              <a:ext uri="{FF2B5EF4-FFF2-40B4-BE49-F238E27FC236}">
                <a16:creationId xmlns:a16="http://schemas.microsoft.com/office/drawing/2014/main" id="{A6B92AAA-D6C1-41FD-B0FE-944F20A376CC}"/>
              </a:ext>
            </a:extLst>
          </p:cNvPr>
          <p:cNvSpPr>
            <a:spLocks noChangeAspect="1"/>
          </p:cNvSpPr>
          <p:nvPr/>
        </p:nvSpPr>
        <p:spPr>
          <a:xfrm>
            <a:off x="5413410" y="1080000"/>
            <a:ext cx="227149" cy="228967"/>
          </a:xfrm>
          <a:prstGeom prst="flowChartConnector">
            <a:avLst/>
          </a:prstGeom>
          <a:solidFill>
            <a:srgbClr val="D4E2D4"/>
          </a:solidFill>
          <a:ln w="63500">
            <a:solidFill>
              <a:srgbClr val="DF78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lussdiagramm: Verbinder 7">
            <a:extLst>
              <a:ext uri="{FF2B5EF4-FFF2-40B4-BE49-F238E27FC236}">
                <a16:creationId xmlns:a16="http://schemas.microsoft.com/office/drawing/2014/main" id="{C9882A95-0EEB-4005-AF40-6B0436A6FEAC}"/>
              </a:ext>
            </a:extLst>
          </p:cNvPr>
          <p:cNvSpPr>
            <a:spLocks noChangeAspect="1"/>
          </p:cNvSpPr>
          <p:nvPr/>
        </p:nvSpPr>
        <p:spPr>
          <a:xfrm>
            <a:off x="792543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Flussdiagramm: Verbinder 8">
            <a:extLst>
              <a:ext uri="{FF2B5EF4-FFF2-40B4-BE49-F238E27FC236}">
                <a16:creationId xmlns:a16="http://schemas.microsoft.com/office/drawing/2014/main" id="{B7A37657-06A5-4325-9464-80E81823C156}"/>
              </a:ext>
            </a:extLst>
          </p:cNvPr>
          <p:cNvSpPr>
            <a:spLocks noChangeAspect="1"/>
          </p:cNvSpPr>
          <p:nvPr/>
        </p:nvSpPr>
        <p:spPr>
          <a:xfrm>
            <a:off x="918825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lussdiagramm: Verbinder 9">
            <a:extLst>
              <a:ext uri="{FF2B5EF4-FFF2-40B4-BE49-F238E27FC236}">
                <a16:creationId xmlns:a16="http://schemas.microsoft.com/office/drawing/2014/main" id="{90BF3B89-9119-4142-AE6F-BE2BC75C6512}"/>
              </a:ext>
            </a:extLst>
          </p:cNvPr>
          <p:cNvSpPr>
            <a:spLocks noChangeAspect="1"/>
          </p:cNvSpPr>
          <p:nvPr/>
        </p:nvSpPr>
        <p:spPr>
          <a:xfrm>
            <a:off x="855684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lussdiagramm: Verbinder 10">
            <a:extLst>
              <a:ext uri="{FF2B5EF4-FFF2-40B4-BE49-F238E27FC236}">
                <a16:creationId xmlns:a16="http://schemas.microsoft.com/office/drawing/2014/main" id="{E37E9627-633E-4EB9-8392-5946EBE13E99}"/>
              </a:ext>
            </a:extLst>
          </p:cNvPr>
          <p:cNvSpPr>
            <a:spLocks noChangeAspect="1"/>
          </p:cNvSpPr>
          <p:nvPr/>
        </p:nvSpPr>
        <p:spPr>
          <a:xfrm>
            <a:off x="104510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lussdiagramm: Verbinder 11">
            <a:extLst>
              <a:ext uri="{FF2B5EF4-FFF2-40B4-BE49-F238E27FC236}">
                <a16:creationId xmlns:a16="http://schemas.microsoft.com/office/drawing/2014/main" id="{F6983B36-8B73-481D-ADCC-02B0AF118B79}"/>
              </a:ext>
            </a:extLst>
          </p:cNvPr>
          <p:cNvSpPr>
            <a:spLocks noChangeAspect="1"/>
          </p:cNvSpPr>
          <p:nvPr/>
        </p:nvSpPr>
        <p:spPr>
          <a:xfrm>
            <a:off x="9820009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ussdiagramm: Verbinder 12">
            <a:extLst>
              <a:ext uri="{FF2B5EF4-FFF2-40B4-BE49-F238E27FC236}">
                <a16:creationId xmlns:a16="http://schemas.microsoft.com/office/drawing/2014/main" id="{741A7D96-92C6-4D79-845D-DE0A5040DD54}"/>
              </a:ext>
            </a:extLst>
          </p:cNvPr>
          <p:cNvSpPr>
            <a:spLocks noChangeAspect="1"/>
          </p:cNvSpPr>
          <p:nvPr/>
        </p:nvSpPr>
        <p:spPr>
          <a:xfrm>
            <a:off x="730083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lussdiagramm: Verbinder 13">
            <a:extLst>
              <a:ext uri="{FF2B5EF4-FFF2-40B4-BE49-F238E27FC236}">
                <a16:creationId xmlns:a16="http://schemas.microsoft.com/office/drawing/2014/main" id="{93167EA2-F933-46A2-8F18-458F12FA518E}"/>
              </a:ext>
            </a:extLst>
          </p:cNvPr>
          <p:cNvSpPr>
            <a:spLocks noChangeAspect="1"/>
          </p:cNvSpPr>
          <p:nvPr/>
        </p:nvSpPr>
        <p:spPr>
          <a:xfrm>
            <a:off x="6669083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D70D8798-6597-48A7-B5F9-BB1FA4CB118F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>
          <a:xfrm>
            <a:off x="3122627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837018E0-FEBA-4192-B100-7E854D9B5E89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815258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44F1323E-2473-4AE5-A74E-E9B39C86712D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6896232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AFF810EA-9607-4908-8029-AA39A0CBA6ED}"/>
              </a:ext>
            </a:extLst>
          </p:cNvPr>
          <p:cNvCxnSpPr>
            <a:cxnSpLocks/>
            <a:stCxn id="3" idx="6"/>
            <a:endCxn id="14" idx="2"/>
          </p:cNvCxnSpPr>
          <p:nvPr/>
        </p:nvCxnSpPr>
        <p:spPr>
          <a:xfrm>
            <a:off x="4378982" y="652593"/>
            <a:ext cx="229010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647055FA-B7E1-4286-9070-7F9B4F085FCD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941540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Verbinder: gekrümmt 58">
            <a:extLst>
              <a:ext uri="{FF2B5EF4-FFF2-40B4-BE49-F238E27FC236}">
                <a16:creationId xmlns:a16="http://schemas.microsoft.com/office/drawing/2014/main" id="{33122F49-CA6D-42DF-BB0F-4FD5CFA22C7C}"/>
              </a:ext>
            </a:extLst>
          </p:cNvPr>
          <p:cNvCxnSpPr>
            <a:cxnSpLocks/>
            <a:stCxn id="2" idx="6"/>
            <a:endCxn id="4" idx="2"/>
          </p:cNvCxnSpPr>
          <p:nvPr/>
        </p:nvCxnSpPr>
        <p:spPr>
          <a:xfrm>
            <a:off x="3122627" y="652593"/>
            <a:ext cx="402201" cy="541891"/>
          </a:xfrm>
          <a:prstGeom prst="curvedConnector3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Verbinder: gekrümmt 60">
            <a:extLst>
              <a:ext uri="{FF2B5EF4-FFF2-40B4-BE49-F238E27FC236}">
                <a16:creationId xmlns:a16="http://schemas.microsoft.com/office/drawing/2014/main" id="{EE16FCB3-25E4-45E4-A76A-931EE1F7B05F}"/>
              </a:ext>
            </a:extLst>
          </p:cNvPr>
          <p:cNvCxnSpPr>
            <a:cxnSpLocks/>
            <a:stCxn id="14" idx="2"/>
            <a:endCxn id="6" idx="6"/>
          </p:cNvCxnSpPr>
          <p:nvPr/>
        </p:nvCxnSpPr>
        <p:spPr>
          <a:xfrm rot="10800000" flipV="1">
            <a:off x="6265163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Verbinder: gekrümmt 61">
            <a:extLst>
              <a:ext uri="{FF2B5EF4-FFF2-40B4-BE49-F238E27FC236}">
                <a16:creationId xmlns:a16="http://schemas.microsoft.com/office/drawing/2014/main" id="{DB072BA9-CE20-4B7B-8AB4-D57FC31FB2EB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4378982" y="652593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Verbinder: gekrümmt 62">
            <a:extLst>
              <a:ext uri="{FF2B5EF4-FFF2-40B4-BE49-F238E27FC236}">
                <a16:creationId xmlns:a16="http://schemas.microsoft.com/office/drawing/2014/main" id="{DBEF2779-884D-4555-B255-F70E9172DBFF}"/>
              </a:ext>
            </a:extLst>
          </p:cNvPr>
          <p:cNvCxnSpPr>
            <a:cxnSpLocks/>
            <a:stCxn id="3" idx="2"/>
            <a:endCxn id="4" idx="6"/>
          </p:cNvCxnSpPr>
          <p:nvPr/>
        </p:nvCxnSpPr>
        <p:spPr>
          <a:xfrm rot="10800000" flipV="1">
            <a:off x="3751977" y="652592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Verbinder: gekrümmt 63">
            <a:extLst>
              <a:ext uri="{FF2B5EF4-FFF2-40B4-BE49-F238E27FC236}">
                <a16:creationId xmlns:a16="http://schemas.microsoft.com/office/drawing/2014/main" id="{B34040D5-1008-49DF-ACC9-B4C989C1847E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9415407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Verbinder: gekrümmt 64">
            <a:extLst>
              <a:ext uri="{FF2B5EF4-FFF2-40B4-BE49-F238E27FC236}">
                <a16:creationId xmlns:a16="http://schemas.microsoft.com/office/drawing/2014/main" id="{B4C359A9-BA08-4268-AE18-D74E043D8CD4}"/>
              </a:ext>
            </a:extLst>
          </p:cNvPr>
          <p:cNvCxnSpPr>
            <a:cxnSpLocks/>
            <a:stCxn id="9" idx="2"/>
            <a:endCxn id="10" idx="6"/>
          </p:cNvCxnSpPr>
          <p:nvPr/>
        </p:nvCxnSpPr>
        <p:spPr>
          <a:xfrm rot="10800000" flipV="1">
            <a:off x="8783998" y="652592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Verbinder: gekrümmt 65">
            <a:extLst>
              <a:ext uri="{FF2B5EF4-FFF2-40B4-BE49-F238E27FC236}">
                <a16:creationId xmlns:a16="http://schemas.microsoft.com/office/drawing/2014/main" id="{D5F42921-3654-40AC-AFCE-75CCDDE7351D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8152587" y="652593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Verbinder: gekrümmt 66">
            <a:extLst>
              <a:ext uri="{FF2B5EF4-FFF2-40B4-BE49-F238E27FC236}">
                <a16:creationId xmlns:a16="http://schemas.microsoft.com/office/drawing/2014/main" id="{C4545090-E1DF-4586-85B3-BC3626E3E3D6}"/>
              </a:ext>
            </a:extLst>
          </p:cNvPr>
          <p:cNvCxnSpPr>
            <a:cxnSpLocks/>
            <a:stCxn id="8" idx="2"/>
            <a:endCxn id="13" idx="6"/>
          </p:cNvCxnSpPr>
          <p:nvPr/>
        </p:nvCxnSpPr>
        <p:spPr>
          <a:xfrm rot="10800000" flipV="1">
            <a:off x="7527984" y="652592"/>
            <a:ext cx="397455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Verbinder: gekrümmt 67">
            <a:extLst>
              <a:ext uri="{FF2B5EF4-FFF2-40B4-BE49-F238E27FC236}">
                <a16:creationId xmlns:a16="http://schemas.microsoft.com/office/drawing/2014/main" id="{833C678B-D0BE-418A-8329-2D9336B08A38}"/>
              </a:ext>
            </a:extLst>
          </p:cNvPr>
          <p:cNvCxnSpPr>
            <a:cxnSpLocks/>
            <a:stCxn id="14" idx="6"/>
            <a:endCxn id="13" idx="2"/>
          </p:cNvCxnSpPr>
          <p:nvPr/>
        </p:nvCxnSpPr>
        <p:spPr>
          <a:xfrm>
            <a:off x="6896232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Verbinder: gekrümmt 85">
            <a:extLst>
              <a:ext uri="{FF2B5EF4-FFF2-40B4-BE49-F238E27FC236}">
                <a16:creationId xmlns:a16="http://schemas.microsoft.com/office/drawing/2014/main" id="{312460F8-CCC7-413C-B4EB-70B7D4BC4398}"/>
              </a:ext>
            </a:extLst>
          </p:cNvPr>
          <p:cNvCxnSpPr>
            <a:cxnSpLocks/>
            <a:stCxn id="11" idx="2"/>
            <a:endCxn id="12" idx="6"/>
          </p:cNvCxnSpPr>
          <p:nvPr/>
        </p:nvCxnSpPr>
        <p:spPr>
          <a:xfrm rot="10800000" flipV="1">
            <a:off x="10047158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A144BF58-5E22-4756-B5E6-94D0B184E42C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5640559" y="1194484"/>
            <a:ext cx="39745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Gerader Verbinder 89">
            <a:extLst>
              <a:ext uri="{FF2B5EF4-FFF2-40B4-BE49-F238E27FC236}">
                <a16:creationId xmlns:a16="http://schemas.microsoft.com/office/drawing/2014/main" id="{8DB704C6-E3B1-4259-8303-E6F29ECF64FD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5005987" y="1194484"/>
            <a:ext cx="40742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E3C0CDCD-DF72-4D21-8B77-4F6DDCA680D6}"/>
              </a:ext>
            </a:extLst>
          </p:cNvPr>
          <p:cNvSpPr txBox="1"/>
          <p:nvPr/>
        </p:nvSpPr>
        <p:spPr>
          <a:xfrm>
            <a:off x="883920" y="1547841"/>
            <a:ext cx="1042416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7600" b="1" dirty="0"/>
              <a:t>Feature </a:t>
            </a:r>
            <a:r>
              <a:rPr lang="de-DE" sz="7600" b="1" dirty="0" err="1"/>
              <a:t>Branching</a:t>
            </a:r>
            <a:endParaRPr lang="de-DE" sz="7600" b="1" dirty="0"/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C5972ACA-C3BA-4976-B143-52ABB3C1EB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80" y="3324975"/>
            <a:ext cx="10757667" cy="2582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696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ussdiagramm: Verbinder 1">
            <a:extLst>
              <a:ext uri="{FF2B5EF4-FFF2-40B4-BE49-F238E27FC236}">
                <a16:creationId xmlns:a16="http://schemas.microsoft.com/office/drawing/2014/main" id="{03CECF94-5682-4BB4-B089-672AA0F2D455}"/>
              </a:ext>
            </a:extLst>
          </p:cNvPr>
          <p:cNvSpPr>
            <a:spLocks noChangeAspect="1"/>
          </p:cNvSpPr>
          <p:nvPr/>
        </p:nvSpPr>
        <p:spPr>
          <a:xfrm>
            <a:off x="28954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lussdiagramm: Verbinder 2">
            <a:extLst>
              <a:ext uri="{FF2B5EF4-FFF2-40B4-BE49-F238E27FC236}">
                <a16:creationId xmlns:a16="http://schemas.microsoft.com/office/drawing/2014/main" id="{5B1E2240-513B-4053-A60F-38B051956F3F}"/>
              </a:ext>
            </a:extLst>
          </p:cNvPr>
          <p:cNvSpPr>
            <a:spLocks noChangeAspect="1"/>
          </p:cNvSpPr>
          <p:nvPr/>
        </p:nvSpPr>
        <p:spPr>
          <a:xfrm>
            <a:off x="4151833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lussdiagramm: Verbinder 3">
            <a:extLst>
              <a:ext uri="{FF2B5EF4-FFF2-40B4-BE49-F238E27FC236}">
                <a16:creationId xmlns:a16="http://schemas.microsoft.com/office/drawing/2014/main" id="{AA40887C-5420-4D72-B0C2-C38781EAE3BD}"/>
              </a:ext>
            </a:extLst>
          </p:cNvPr>
          <p:cNvSpPr>
            <a:spLocks noChangeAspect="1"/>
          </p:cNvSpPr>
          <p:nvPr/>
        </p:nvSpPr>
        <p:spPr>
          <a:xfrm>
            <a:off x="352482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lussdiagramm: Verbinder 4">
            <a:extLst>
              <a:ext uri="{FF2B5EF4-FFF2-40B4-BE49-F238E27FC236}">
                <a16:creationId xmlns:a16="http://schemas.microsoft.com/office/drawing/2014/main" id="{B3A7E316-B3C3-4353-9B64-BB3619732F50}"/>
              </a:ext>
            </a:extLst>
          </p:cNvPr>
          <p:cNvSpPr>
            <a:spLocks noChangeAspect="1"/>
          </p:cNvSpPr>
          <p:nvPr/>
        </p:nvSpPr>
        <p:spPr>
          <a:xfrm>
            <a:off x="477883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lussdiagramm: Verbinder 5">
            <a:extLst>
              <a:ext uri="{FF2B5EF4-FFF2-40B4-BE49-F238E27FC236}">
                <a16:creationId xmlns:a16="http://schemas.microsoft.com/office/drawing/2014/main" id="{AC98878D-105F-4776-8674-504B119A6C78}"/>
              </a:ext>
            </a:extLst>
          </p:cNvPr>
          <p:cNvSpPr>
            <a:spLocks noChangeAspect="1"/>
          </p:cNvSpPr>
          <p:nvPr/>
        </p:nvSpPr>
        <p:spPr>
          <a:xfrm>
            <a:off x="603801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 w="63500">
            <a:solidFill>
              <a:srgbClr val="DF78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Flussdiagramm: Verbinder 6">
            <a:extLst>
              <a:ext uri="{FF2B5EF4-FFF2-40B4-BE49-F238E27FC236}">
                <a16:creationId xmlns:a16="http://schemas.microsoft.com/office/drawing/2014/main" id="{A6B92AAA-D6C1-41FD-B0FE-944F20A376CC}"/>
              </a:ext>
            </a:extLst>
          </p:cNvPr>
          <p:cNvSpPr>
            <a:spLocks noChangeAspect="1"/>
          </p:cNvSpPr>
          <p:nvPr/>
        </p:nvSpPr>
        <p:spPr>
          <a:xfrm>
            <a:off x="5413410" y="1080000"/>
            <a:ext cx="227149" cy="228967"/>
          </a:xfrm>
          <a:prstGeom prst="flowChartConnector">
            <a:avLst/>
          </a:prstGeom>
          <a:solidFill>
            <a:srgbClr val="D4E2D4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lussdiagramm: Verbinder 7">
            <a:extLst>
              <a:ext uri="{FF2B5EF4-FFF2-40B4-BE49-F238E27FC236}">
                <a16:creationId xmlns:a16="http://schemas.microsoft.com/office/drawing/2014/main" id="{C9882A95-0EEB-4005-AF40-6B0436A6FEAC}"/>
              </a:ext>
            </a:extLst>
          </p:cNvPr>
          <p:cNvSpPr>
            <a:spLocks noChangeAspect="1"/>
          </p:cNvSpPr>
          <p:nvPr/>
        </p:nvSpPr>
        <p:spPr>
          <a:xfrm>
            <a:off x="792543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Flussdiagramm: Verbinder 8">
            <a:extLst>
              <a:ext uri="{FF2B5EF4-FFF2-40B4-BE49-F238E27FC236}">
                <a16:creationId xmlns:a16="http://schemas.microsoft.com/office/drawing/2014/main" id="{B7A37657-06A5-4325-9464-80E81823C156}"/>
              </a:ext>
            </a:extLst>
          </p:cNvPr>
          <p:cNvSpPr>
            <a:spLocks noChangeAspect="1"/>
          </p:cNvSpPr>
          <p:nvPr/>
        </p:nvSpPr>
        <p:spPr>
          <a:xfrm>
            <a:off x="918825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lussdiagramm: Verbinder 9">
            <a:extLst>
              <a:ext uri="{FF2B5EF4-FFF2-40B4-BE49-F238E27FC236}">
                <a16:creationId xmlns:a16="http://schemas.microsoft.com/office/drawing/2014/main" id="{90BF3B89-9119-4142-AE6F-BE2BC75C6512}"/>
              </a:ext>
            </a:extLst>
          </p:cNvPr>
          <p:cNvSpPr>
            <a:spLocks noChangeAspect="1"/>
          </p:cNvSpPr>
          <p:nvPr/>
        </p:nvSpPr>
        <p:spPr>
          <a:xfrm>
            <a:off x="855684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lussdiagramm: Verbinder 10">
            <a:extLst>
              <a:ext uri="{FF2B5EF4-FFF2-40B4-BE49-F238E27FC236}">
                <a16:creationId xmlns:a16="http://schemas.microsoft.com/office/drawing/2014/main" id="{E37E9627-633E-4EB9-8392-5946EBE13E99}"/>
              </a:ext>
            </a:extLst>
          </p:cNvPr>
          <p:cNvSpPr>
            <a:spLocks noChangeAspect="1"/>
          </p:cNvSpPr>
          <p:nvPr/>
        </p:nvSpPr>
        <p:spPr>
          <a:xfrm>
            <a:off x="104510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lussdiagramm: Verbinder 11">
            <a:extLst>
              <a:ext uri="{FF2B5EF4-FFF2-40B4-BE49-F238E27FC236}">
                <a16:creationId xmlns:a16="http://schemas.microsoft.com/office/drawing/2014/main" id="{F6983B36-8B73-481D-ADCC-02B0AF118B79}"/>
              </a:ext>
            </a:extLst>
          </p:cNvPr>
          <p:cNvSpPr>
            <a:spLocks noChangeAspect="1"/>
          </p:cNvSpPr>
          <p:nvPr/>
        </p:nvSpPr>
        <p:spPr>
          <a:xfrm>
            <a:off x="9820009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ussdiagramm: Verbinder 12">
            <a:extLst>
              <a:ext uri="{FF2B5EF4-FFF2-40B4-BE49-F238E27FC236}">
                <a16:creationId xmlns:a16="http://schemas.microsoft.com/office/drawing/2014/main" id="{741A7D96-92C6-4D79-845D-DE0A5040DD54}"/>
              </a:ext>
            </a:extLst>
          </p:cNvPr>
          <p:cNvSpPr>
            <a:spLocks noChangeAspect="1"/>
          </p:cNvSpPr>
          <p:nvPr/>
        </p:nvSpPr>
        <p:spPr>
          <a:xfrm>
            <a:off x="730083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lussdiagramm: Verbinder 13">
            <a:extLst>
              <a:ext uri="{FF2B5EF4-FFF2-40B4-BE49-F238E27FC236}">
                <a16:creationId xmlns:a16="http://schemas.microsoft.com/office/drawing/2014/main" id="{93167EA2-F933-46A2-8F18-458F12FA518E}"/>
              </a:ext>
            </a:extLst>
          </p:cNvPr>
          <p:cNvSpPr>
            <a:spLocks noChangeAspect="1"/>
          </p:cNvSpPr>
          <p:nvPr/>
        </p:nvSpPr>
        <p:spPr>
          <a:xfrm>
            <a:off x="6669083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D70D8798-6597-48A7-B5F9-BB1FA4CB118F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>
          <a:xfrm>
            <a:off x="3122627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837018E0-FEBA-4192-B100-7E854D9B5E89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815258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44F1323E-2473-4AE5-A74E-E9B39C86712D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6896232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AFF810EA-9607-4908-8029-AA39A0CBA6ED}"/>
              </a:ext>
            </a:extLst>
          </p:cNvPr>
          <p:cNvCxnSpPr>
            <a:cxnSpLocks/>
            <a:stCxn id="3" idx="6"/>
            <a:endCxn id="14" idx="2"/>
          </p:cNvCxnSpPr>
          <p:nvPr/>
        </p:nvCxnSpPr>
        <p:spPr>
          <a:xfrm>
            <a:off x="4378982" y="652593"/>
            <a:ext cx="229010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647055FA-B7E1-4286-9070-7F9B4F085FCD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941540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Verbinder: gekrümmt 58">
            <a:extLst>
              <a:ext uri="{FF2B5EF4-FFF2-40B4-BE49-F238E27FC236}">
                <a16:creationId xmlns:a16="http://schemas.microsoft.com/office/drawing/2014/main" id="{33122F49-CA6D-42DF-BB0F-4FD5CFA22C7C}"/>
              </a:ext>
            </a:extLst>
          </p:cNvPr>
          <p:cNvCxnSpPr>
            <a:cxnSpLocks/>
            <a:stCxn id="2" idx="6"/>
            <a:endCxn id="4" idx="2"/>
          </p:cNvCxnSpPr>
          <p:nvPr/>
        </p:nvCxnSpPr>
        <p:spPr>
          <a:xfrm>
            <a:off x="3122627" y="652593"/>
            <a:ext cx="402201" cy="541891"/>
          </a:xfrm>
          <a:prstGeom prst="curvedConnector3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Verbinder: gekrümmt 60">
            <a:extLst>
              <a:ext uri="{FF2B5EF4-FFF2-40B4-BE49-F238E27FC236}">
                <a16:creationId xmlns:a16="http://schemas.microsoft.com/office/drawing/2014/main" id="{EE16FCB3-25E4-45E4-A76A-931EE1F7B05F}"/>
              </a:ext>
            </a:extLst>
          </p:cNvPr>
          <p:cNvCxnSpPr>
            <a:cxnSpLocks/>
            <a:stCxn id="14" idx="2"/>
            <a:endCxn id="6" idx="6"/>
          </p:cNvCxnSpPr>
          <p:nvPr/>
        </p:nvCxnSpPr>
        <p:spPr>
          <a:xfrm rot="10800000" flipV="1">
            <a:off x="6265163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Verbinder: gekrümmt 61">
            <a:extLst>
              <a:ext uri="{FF2B5EF4-FFF2-40B4-BE49-F238E27FC236}">
                <a16:creationId xmlns:a16="http://schemas.microsoft.com/office/drawing/2014/main" id="{DB072BA9-CE20-4B7B-8AB4-D57FC31FB2EB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4378982" y="652593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Verbinder: gekrümmt 62">
            <a:extLst>
              <a:ext uri="{FF2B5EF4-FFF2-40B4-BE49-F238E27FC236}">
                <a16:creationId xmlns:a16="http://schemas.microsoft.com/office/drawing/2014/main" id="{DBEF2779-884D-4555-B255-F70E9172DBFF}"/>
              </a:ext>
            </a:extLst>
          </p:cNvPr>
          <p:cNvCxnSpPr>
            <a:cxnSpLocks/>
            <a:stCxn id="3" idx="2"/>
            <a:endCxn id="4" idx="6"/>
          </p:cNvCxnSpPr>
          <p:nvPr/>
        </p:nvCxnSpPr>
        <p:spPr>
          <a:xfrm rot="10800000" flipV="1">
            <a:off x="3751977" y="652592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Verbinder: gekrümmt 63">
            <a:extLst>
              <a:ext uri="{FF2B5EF4-FFF2-40B4-BE49-F238E27FC236}">
                <a16:creationId xmlns:a16="http://schemas.microsoft.com/office/drawing/2014/main" id="{B34040D5-1008-49DF-ACC9-B4C989C1847E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9415407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Verbinder: gekrümmt 64">
            <a:extLst>
              <a:ext uri="{FF2B5EF4-FFF2-40B4-BE49-F238E27FC236}">
                <a16:creationId xmlns:a16="http://schemas.microsoft.com/office/drawing/2014/main" id="{B4C359A9-BA08-4268-AE18-D74E043D8CD4}"/>
              </a:ext>
            </a:extLst>
          </p:cNvPr>
          <p:cNvCxnSpPr>
            <a:cxnSpLocks/>
            <a:stCxn id="9" idx="2"/>
            <a:endCxn id="10" idx="6"/>
          </p:cNvCxnSpPr>
          <p:nvPr/>
        </p:nvCxnSpPr>
        <p:spPr>
          <a:xfrm rot="10800000" flipV="1">
            <a:off x="8783998" y="652592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Verbinder: gekrümmt 65">
            <a:extLst>
              <a:ext uri="{FF2B5EF4-FFF2-40B4-BE49-F238E27FC236}">
                <a16:creationId xmlns:a16="http://schemas.microsoft.com/office/drawing/2014/main" id="{D5F42921-3654-40AC-AFCE-75CCDDE7351D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8152587" y="652593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Verbinder: gekrümmt 66">
            <a:extLst>
              <a:ext uri="{FF2B5EF4-FFF2-40B4-BE49-F238E27FC236}">
                <a16:creationId xmlns:a16="http://schemas.microsoft.com/office/drawing/2014/main" id="{C4545090-E1DF-4586-85B3-BC3626E3E3D6}"/>
              </a:ext>
            </a:extLst>
          </p:cNvPr>
          <p:cNvCxnSpPr>
            <a:cxnSpLocks/>
            <a:stCxn id="8" idx="2"/>
            <a:endCxn id="13" idx="6"/>
          </p:cNvCxnSpPr>
          <p:nvPr/>
        </p:nvCxnSpPr>
        <p:spPr>
          <a:xfrm rot="10800000" flipV="1">
            <a:off x="7527984" y="652592"/>
            <a:ext cx="397455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Verbinder: gekrümmt 67">
            <a:extLst>
              <a:ext uri="{FF2B5EF4-FFF2-40B4-BE49-F238E27FC236}">
                <a16:creationId xmlns:a16="http://schemas.microsoft.com/office/drawing/2014/main" id="{833C678B-D0BE-418A-8329-2D9336B08A38}"/>
              </a:ext>
            </a:extLst>
          </p:cNvPr>
          <p:cNvCxnSpPr>
            <a:cxnSpLocks/>
            <a:stCxn id="14" idx="6"/>
            <a:endCxn id="13" idx="2"/>
          </p:cNvCxnSpPr>
          <p:nvPr/>
        </p:nvCxnSpPr>
        <p:spPr>
          <a:xfrm>
            <a:off x="6896232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Verbinder: gekrümmt 85">
            <a:extLst>
              <a:ext uri="{FF2B5EF4-FFF2-40B4-BE49-F238E27FC236}">
                <a16:creationId xmlns:a16="http://schemas.microsoft.com/office/drawing/2014/main" id="{312460F8-CCC7-413C-B4EB-70B7D4BC4398}"/>
              </a:ext>
            </a:extLst>
          </p:cNvPr>
          <p:cNvCxnSpPr>
            <a:cxnSpLocks/>
            <a:stCxn id="11" idx="2"/>
            <a:endCxn id="12" idx="6"/>
          </p:cNvCxnSpPr>
          <p:nvPr/>
        </p:nvCxnSpPr>
        <p:spPr>
          <a:xfrm rot="10800000" flipV="1">
            <a:off x="10047158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A144BF58-5E22-4756-B5E6-94D0B184E42C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5640559" y="1194484"/>
            <a:ext cx="39745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Gerader Verbinder 89">
            <a:extLst>
              <a:ext uri="{FF2B5EF4-FFF2-40B4-BE49-F238E27FC236}">
                <a16:creationId xmlns:a16="http://schemas.microsoft.com/office/drawing/2014/main" id="{8DB704C6-E3B1-4259-8303-E6F29ECF64FD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5005987" y="1194484"/>
            <a:ext cx="40742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E3C0CDCD-DF72-4D21-8B77-4F6DDCA680D6}"/>
              </a:ext>
            </a:extLst>
          </p:cNvPr>
          <p:cNvSpPr txBox="1"/>
          <p:nvPr/>
        </p:nvSpPr>
        <p:spPr>
          <a:xfrm>
            <a:off x="883920" y="1547841"/>
            <a:ext cx="1042416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7600" b="1" dirty="0" err="1"/>
              <a:t>Gitflow</a:t>
            </a:r>
            <a:endParaRPr lang="de-DE" sz="7600" b="1" dirty="0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2F6BAFC2-72DE-47D3-9704-D362637CEC93}"/>
              </a:ext>
            </a:extLst>
          </p:cNvPr>
          <p:cNvSpPr txBox="1"/>
          <p:nvPr/>
        </p:nvSpPr>
        <p:spPr>
          <a:xfrm>
            <a:off x="411480" y="3429000"/>
            <a:ext cx="1136904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4000" dirty="0"/>
              <a:t>Komplexere, konkrete Strategie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de-DE" sz="4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4000" dirty="0"/>
              <a:t>Ideal bei agilen Vorgehensweisen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de-DE" sz="4000" dirty="0"/>
          </a:p>
        </p:txBody>
      </p:sp>
    </p:spTree>
    <p:extLst>
      <p:ext uri="{BB962C8B-B14F-4D97-AF65-F5344CB8AC3E}">
        <p14:creationId xmlns:p14="http://schemas.microsoft.com/office/powerpoint/2010/main" val="1879559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ussdiagramm: Verbinder 1">
            <a:extLst>
              <a:ext uri="{FF2B5EF4-FFF2-40B4-BE49-F238E27FC236}">
                <a16:creationId xmlns:a16="http://schemas.microsoft.com/office/drawing/2014/main" id="{03CECF94-5682-4BB4-B089-672AA0F2D455}"/>
              </a:ext>
            </a:extLst>
          </p:cNvPr>
          <p:cNvSpPr>
            <a:spLocks noChangeAspect="1"/>
          </p:cNvSpPr>
          <p:nvPr/>
        </p:nvSpPr>
        <p:spPr>
          <a:xfrm>
            <a:off x="28954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lussdiagramm: Verbinder 2">
            <a:extLst>
              <a:ext uri="{FF2B5EF4-FFF2-40B4-BE49-F238E27FC236}">
                <a16:creationId xmlns:a16="http://schemas.microsoft.com/office/drawing/2014/main" id="{5B1E2240-513B-4053-A60F-38B051956F3F}"/>
              </a:ext>
            </a:extLst>
          </p:cNvPr>
          <p:cNvSpPr>
            <a:spLocks noChangeAspect="1"/>
          </p:cNvSpPr>
          <p:nvPr/>
        </p:nvSpPr>
        <p:spPr>
          <a:xfrm>
            <a:off x="4151833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lussdiagramm: Verbinder 3">
            <a:extLst>
              <a:ext uri="{FF2B5EF4-FFF2-40B4-BE49-F238E27FC236}">
                <a16:creationId xmlns:a16="http://schemas.microsoft.com/office/drawing/2014/main" id="{AA40887C-5420-4D72-B0C2-C38781EAE3BD}"/>
              </a:ext>
            </a:extLst>
          </p:cNvPr>
          <p:cNvSpPr>
            <a:spLocks noChangeAspect="1"/>
          </p:cNvSpPr>
          <p:nvPr/>
        </p:nvSpPr>
        <p:spPr>
          <a:xfrm>
            <a:off x="352482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lussdiagramm: Verbinder 4">
            <a:extLst>
              <a:ext uri="{FF2B5EF4-FFF2-40B4-BE49-F238E27FC236}">
                <a16:creationId xmlns:a16="http://schemas.microsoft.com/office/drawing/2014/main" id="{B3A7E316-B3C3-4353-9B64-BB3619732F50}"/>
              </a:ext>
            </a:extLst>
          </p:cNvPr>
          <p:cNvSpPr>
            <a:spLocks noChangeAspect="1"/>
          </p:cNvSpPr>
          <p:nvPr/>
        </p:nvSpPr>
        <p:spPr>
          <a:xfrm>
            <a:off x="477883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lussdiagramm: Verbinder 5">
            <a:extLst>
              <a:ext uri="{FF2B5EF4-FFF2-40B4-BE49-F238E27FC236}">
                <a16:creationId xmlns:a16="http://schemas.microsoft.com/office/drawing/2014/main" id="{AC98878D-105F-4776-8674-504B119A6C78}"/>
              </a:ext>
            </a:extLst>
          </p:cNvPr>
          <p:cNvSpPr>
            <a:spLocks noChangeAspect="1"/>
          </p:cNvSpPr>
          <p:nvPr/>
        </p:nvSpPr>
        <p:spPr>
          <a:xfrm>
            <a:off x="603801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 w="63500">
            <a:solidFill>
              <a:srgbClr val="DF78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Flussdiagramm: Verbinder 6">
            <a:extLst>
              <a:ext uri="{FF2B5EF4-FFF2-40B4-BE49-F238E27FC236}">
                <a16:creationId xmlns:a16="http://schemas.microsoft.com/office/drawing/2014/main" id="{A6B92AAA-D6C1-41FD-B0FE-944F20A376CC}"/>
              </a:ext>
            </a:extLst>
          </p:cNvPr>
          <p:cNvSpPr>
            <a:spLocks noChangeAspect="1"/>
          </p:cNvSpPr>
          <p:nvPr/>
        </p:nvSpPr>
        <p:spPr>
          <a:xfrm>
            <a:off x="5413410" y="1080000"/>
            <a:ext cx="227149" cy="228967"/>
          </a:xfrm>
          <a:prstGeom prst="flowChartConnector">
            <a:avLst/>
          </a:prstGeom>
          <a:solidFill>
            <a:srgbClr val="D4E2D4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lussdiagramm: Verbinder 7">
            <a:extLst>
              <a:ext uri="{FF2B5EF4-FFF2-40B4-BE49-F238E27FC236}">
                <a16:creationId xmlns:a16="http://schemas.microsoft.com/office/drawing/2014/main" id="{C9882A95-0EEB-4005-AF40-6B0436A6FEAC}"/>
              </a:ext>
            </a:extLst>
          </p:cNvPr>
          <p:cNvSpPr>
            <a:spLocks noChangeAspect="1"/>
          </p:cNvSpPr>
          <p:nvPr/>
        </p:nvSpPr>
        <p:spPr>
          <a:xfrm>
            <a:off x="792543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Flussdiagramm: Verbinder 8">
            <a:extLst>
              <a:ext uri="{FF2B5EF4-FFF2-40B4-BE49-F238E27FC236}">
                <a16:creationId xmlns:a16="http://schemas.microsoft.com/office/drawing/2014/main" id="{B7A37657-06A5-4325-9464-80E81823C156}"/>
              </a:ext>
            </a:extLst>
          </p:cNvPr>
          <p:cNvSpPr>
            <a:spLocks noChangeAspect="1"/>
          </p:cNvSpPr>
          <p:nvPr/>
        </p:nvSpPr>
        <p:spPr>
          <a:xfrm>
            <a:off x="918825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lussdiagramm: Verbinder 9">
            <a:extLst>
              <a:ext uri="{FF2B5EF4-FFF2-40B4-BE49-F238E27FC236}">
                <a16:creationId xmlns:a16="http://schemas.microsoft.com/office/drawing/2014/main" id="{90BF3B89-9119-4142-AE6F-BE2BC75C6512}"/>
              </a:ext>
            </a:extLst>
          </p:cNvPr>
          <p:cNvSpPr>
            <a:spLocks noChangeAspect="1"/>
          </p:cNvSpPr>
          <p:nvPr/>
        </p:nvSpPr>
        <p:spPr>
          <a:xfrm>
            <a:off x="8556848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lussdiagramm: Verbinder 10">
            <a:extLst>
              <a:ext uri="{FF2B5EF4-FFF2-40B4-BE49-F238E27FC236}">
                <a16:creationId xmlns:a16="http://schemas.microsoft.com/office/drawing/2014/main" id="{E37E9627-633E-4EB9-8392-5946EBE13E99}"/>
              </a:ext>
            </a:extLst>
          </p:cNvPr>
          <p:cNvSpPr>
            <a:spLocks noChangeAspect="1"/>
          </p:cNvSpPr>
          <p:nvPr/>
        </p:nvSpPr>
        <p:spPr>
          <a:xfrm>
            <a:off x="10451078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lussdiagramm: Verbinder 11">
            <a:extLst>
              <a:ext uri="{FF2B5EF4-FFF2-40B4-BE49-F238E27FC236}">
                <a16:creationId xmlns:a16="http://schemas.microsoft.com/office/drawing/2014/main" id="{F6983B36-8B73-481D-ADCC-02B0AF118B79}"/>
              </a:ext>
            </a:extLst>
          </p:cNvPr>
          <p:cNvSpPr>
            <a:spLocks noChangeAspect="1"/>
          </p:cNvSpPr>
          <p:nvPr/>
        </p:nvSpPr>
        <p:spPr>
          <a:xfrm>
            <a:off x="9820009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ussdiagramm: Verbinder 12">
            <a:extLst>
              <a:ext uri="{FF2B5EF4-FFF2-40B4-BE49-F238E27FC236}">
                <a16:creationId xmlns:a16="http://schemas.microsoft.com/office/drawing/2014/main" id="{741A7D96-92C6-4D79-845D-DE0A5040DD54}"/>
              </a:ext>
            </a:extLst>
          </p:cNvPr>
          <p:cNvSpPr>
            <a:spLocks noChangeAspect="1"/>
          </p:cNvSpPr>
          <p:nvPr/>
        </p:nvSpPr>
        <p:spPr>
          <a:xfrm>
            <a:off x="7300834" y="1080000"/>
            <a:ext cx="227149" cy="228967"/>
          </a:xfrm>
          <a:prstGeom prst="flowChartConnector">
            <a:avLst/>
          </a:prstGeom>
          <a:solidFill>
            <a:srgbClr val="D4E2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Flussdiagramm: Verbinder 13">
            <a:extLst>
              <a:ext uri="{FF2B5EF4-FFF2-40B4-BE49-F238E27FC236}">
                <a16:creationId xmlns:a16="http://schemas.microsoft.com/office/drawing/2014/main" id="{93167EA2-F933-46A2-8F18-458F12FA518E}"/>
              </a:ext>
            </a:extLst>
          </p:cNvPr>
          <p:cNvSpPr>
            <a:spLocks noChangeAspect="1"/>
          </p:cNvSpPr>
          <p:nvPr/>
        </p:nvSpPr>
        <p:spPr>
          <a:xfrm>
            <a:off x="6669083" y="538109"/>
            <a:ext cx="227149" cy="228967"/>
          </a:xfrm>
          <a:prstGeom prst="flowChartConnector">
            <a:avLst/>
          </a:prstGeom>
          <a:solidFill>
            <a:srgbClr val="ECB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D70D8798-6597-48A7-B5F9-BB1FA4CB118F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>
          <a:xfrm>
            <a:off x="3122627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837018E0-FEBA-4192-B100-7E854D9B5E89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815258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44F1323E-2473-4AE5-A74E-E9B39C86712D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6896232" y="652593"/>
            <a:ext cx="102920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AFF810EA-9607-4908-8029-AA39A0CBA6ED}"/>
              </a:ext>
            </a:extLst>
          </p:cNvPr>
          <p:cNvCxnSpPr>
            <a:cxnSpLocks/>
            <a:stCxn id="3" idx="6"/>
            <a:endCxn id="14" idx="2"/>
          </p:cNvCxnSpPr>
          <p:nvPr/>
        </p:nvCxnSpPr>
        <p:spPr>
          <a:xfrm>
            <a:off x="4378982" y="652593"/>
            <a:ext cx="229010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647055FA-B7E1-4286-9070-7F9B4F085FCD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9415407" y="652593"/>
            <a:ext cx="10356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Verbinder: gekrümmt 58">
            <a:extLst>
              <a:ext uri="{FF2B5EF4-FFF2-40B4-BE49-F238E27FC236}">
                <a16:creationId xmlns:a16="http://schemas.microsoft.com/office/drawing/2014/main" id="{33122F49-CA6D-42DF-BB0F-4FD5CFA22C7C}"/>
              </a:ext>
            </a:extLst>
          </p:cNvPr>
          <p:cNvCxnSpPr>
            <a:cxnSpLocks/>
            <a:stCxn id="2" idx="6"/>
            <a:endCxn id="4" idx="2"/>
          </p:cNvCxnSpPr>
          <p:nvPr/>
        </p:nvCxnSpPr>
        <p:spPr>
          <a:xfrm>
            <a:off x="3122627" y="652593"/>
            <a:ext cx="402201" cy="541891"/>
          </a:xfrm>
          <a:prstGeom prst="curvedConnector3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Verbinder: gekrümmt 60">
            <a:extLst>
              <a:ext uri="{FF2B5EF4-FFF2-40B4-BE49-F238E27FC236}">
                <a16:creationId xmlns:a16="http://schemas.microsoft.com/office/drawing/2014/main" id="{EE16FCB3-25E4-45E4-A76A-931EE1F7B05F}"/>
              </a:ext>
            </a:extLst>
          </p:cNvPr>
          <p:cNvCxnSpPr>
            <a:cxnSpLocks/>
            <a:stCxn id="14" idx="2"/>
            <a:endCxn id="6" idx="6"/>
          </p:cNvCxnSpPr>
          <p:nvPr/>
        </p:nvCxnSpPr>
        <p:spPr>
          <a:xfrm rot="10800000" flipV="1">
            <a:off x="6265163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Verbinder: gekrümmt 61">
            <a:extLst>
              <a:ext uri="{FF2B5EF4-FFF2-40B4-BE49-F238E27FC236}">
                <a16:creationId xmlns:a16="http://schemas.microsoft.com/office/drawing/2014/main" id="{DB072BA9-CE20-4B7B-8AB4-D57FC31FB2EB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4378982" y="652593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Verbinder: gekrümmt 62">
            <a:extLst>
              <a:ext uri="{FF2B5EF4-FFF2-40B4-BE49-F238E27FC236}">
                <a16:creationId xmlns:a16="http://schemas.microsoft.com/office/drawing/2014/main" id="{DBEF2779-884D-4555-B255-F70E9172DBFF}"/>
              </a:ext>
            </a:extLst>
          </p:cNvPr>
          <p:cNvCxnSpPr>
            <a:cxnSpLocks/>
            <a:stCxn id="3" idx="2"/>
            <a:endCxn id="4" idx="6"/>
          </p:cNvCxnSpPr>
          <p:nvPr/>
        </p:nvCxnSpPr>
        <p:spPr>
          <a:xfrm rot="10800000" flipV="1">
            <a:off x="3751977" y="652592"/>
            <a:ext cx="399856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Verbinder: gekrümmt 63">
            <a:extLst>
              <a:ext uri="{FF2B5EF4-FFF2-40B4-BE49-F238E27FC236}">
                <a16:creationId xmlns:a16="http://schemas.microsoft.com/office/drawing/2014/main" id="{B34040D5-1008-49DF-ACC9-B4C989C1847E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9415407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Verbinder: gekrümmt 64">
            <a:extLst>
              <a:ext uri="{FF2B5EF4-FFF2-40B4-BE49-F238E27FC236}">
                <a16:creationId xmlns:a16="http://schemas.microsoft.com/office/drawing/2014/main" id="{B4C359A9-BA08-4268-AE18-D74E043D8CD4}"/>
              </a:ext>
            </a:extLst>
          </p:cNvPr>
          <p:cNvCxnSpPr>
            <a:cxnSpLocks/>
            <a:stCxn id="9" idx="2"/>
            <a:endCxn id="10" idx="6"/>
          </p:cNvCxnSpPr>
          <p:nvPr/>
        </p:nvCxnSpPr>
        <p:spPr>
          <a:xfrm rot="10800000" flipV="1">
            <a:off x="8783998" y="652592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Verbinder: gekrümmt 65">
            <a:extLst>
              <a:ext uri="{FF2B5EF4-FFF2-40B4-BE49-F238E27FC236}">
                <a16:creationId xmlns:a16="http://schemas.microsoft.com/office/drawing/2014/main" id="{D5F42921-3654-40AC-AFCE-75CCDDE7351D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8152587" y="652593"/>
            <a:ext cx="404261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Verbinder: gekrümmt 66">
            <a:extLst>
              <a:ext uri="{FF2B5EF4-FFF2-40B4-BE49-F238E27FC236}">
                <a16:creationId xmlns:a16="http://schemas.microsoft.com/office/drawing/2014/main" id="{C4545090-E1DF-4586-85B3-BC3626E3E3D6}"/>
              </a:ext>
            </a:extLst>
          </p:cNvPr>
          <p:cNvCxnSpPr>
            <a:cxnSpLocks/>
            <a:stCxn id="8" idx="2"/>
            <a:endCxn id="13" idx="6"/>
          </p:cNvCxnSpPr>
          <p:nvPr/>
        </p:nvCxnSpPr>
        <p:spPr>
          <a:xfrm rot="10800000" flipV="1">
            <a:off x="7527984" y="652592"/>
            <a:ext cx="397455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Verbinder: gekrümmt 67">
            <a:extLst>
              <a:ext uri="{FF2B5EF4-FFF2-40B4-BE49-F238E27FC236}">
                <a16:creationId xmlns:a16="http://schemas.microsoft.com/office/drawing/2014/main" id="{833C678B-D0BE-418A-8329-2D9336B08A38}"/>
              </a:ext>
            </a:extLst>
          </p:cNvPr>
          <p:cNvCxnSpPr>
            <a:cxnSpLocks/>
            <a:stCxn id="14" idx="6"/>
            <a:endCxn id="13" idx="2"/>
          </p:cNvCxnSpPr>
          <p:nvPr/>
        </p:nvCxnSpPr>
        <p:spPr>
          <a:xfrm>
            <a:off x="6896232" y="652593"/>
            <a:ext cx="404602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Verbinder: gekrümmt 85">
            <a:extLst>
              <a:ext uri="{FF2B5EF4-FFF2-40B4-BE49-F238E27FC236}">
                <a16:creationId xmlns:a16="http://schemas.microsoft.com/office/drawing/2014/main" id="{312460F8-CCC7-413C-B4EB-70B7D4BC4398}"/>
              </a:ext>
            </a:extLst>
          </p:cNvPr>
          <p:cNvCxnSpPr>
            <a:cxnSpLocks/>
            <a:stCxn id="11" idx="2"/>
            <a:endCxn id="12" idx="6"/>
          </p:cNvCxnSpPr>
          <p:nvPr/>
        </p:nvCxnSpPr>
        <p:spPr>
          <a:xfrm rot="10800000" flipV="1">
            <a:off x="10047158" y="652592"/>
            <a:ext cx="403920" cy="5418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A144BF58-5E22-4756-B5E6-94D0B184E42C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5640559" y="1194484"/>
            <a:ext cx="39745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Gerader Verbinder 89">
            <a:extLst>
              <a:ext uri="{FF2B5EF4-FFF2-40B4-BE49-F238E27FC236}">
                <a16:creationId xmlns:a16="http://schemas.microsoft.com/office/drawing/2014/main" id="{8DB704C6-E3B1-4259-8303-E6F29ECF64FD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5005987" y="1194484"/>
            <a:ext cx="40742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E3C0CDCD-DF72-4D21-8B77-4F6DDCA680D6}"/>
              </a:ext>
            </a:extLst>
          </p:cNvPr>
          <p:cNvSpPr txBox="1"/>
          <p:nvPr/>
        </p:nvSpPr>
        <p:spPr>
          <a:xfrm>
            <a:off x="883920" y="1547841"/>
            <a:ext cx="1042416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7600" b="1" dirty="0" err="1"/>
              <a:t>Gitflow</a:t>
            </a:r>
            <a:endParaRPr lang="de-DE" sz="7600" b="1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DEE92A6B-3085-4C21-94E9-A8FBDC2907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577" y="3061337"/>
            <a:ext cx="9650846" cy="3258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979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Gelb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143</Words>
  <Application>Microsoft Office PowerPoint</Application>
  <PresentationFormat>Widescreen</PresentationFormat>
  <Paragraphs>52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</vt:lpstr>
      <vt:lpstr>Verteilte Softwareentwicklung mit git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Ben Keller</dc:creator>
  <cp:lastModifiedBy>Benjamin Arff</cp:lastModifiedBy>
  <cp:revision>41</cp:revision>
  <dcterms:created xsi:type="dcterms:W3CDTF">2021-01-04T14:52:16Z</dcterms:created>
  <dcterms:modified xsi:type="dcterms:W3CDTF">2021-01-13T10:49:42Z</dcterms:modified>
</cp:coreProperties>
</file>