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67" r:id="rId5"/>
    <p:sldId id="266" r:id="rId6"/>
    <p:sldId id="263" r:id="rId7"/>
    <p:sldId id="264" r:id="rId8"/>
    <p:sldId id="268" r:id="rId9"/>
    <p:sldId id="269" r:id="rId10"/>
    <p:sldId id="261" r:id="rId11"/>
    <p:sldId id="274" r:id="rId12"/>
    <p:sldId id="275" r:id="rId13"/>
    <p:sldId id="276" r:id="rId14"/>
    <p:sldId id="277" r:id="rId15"/>
    <p:sldId id="278" r:id="rId16"/>
    <p:sldId id="270" r:id="rId17"/>
    <p:sldId id="271" r:id="rId18"/>
    <p:sldId id="279" r:id="rId19"/>
    <p:sldId id="272" r:id="rId20"/>
    <p:sldId id="273" r:id="rId21"/>
    <p:sldId id="280" r:id="rId22"/>
    <p:sldId id="284" r:id="rId23"/>
    <p:sldId id="282" r:id="rId24"/>
    <p:sldId id="283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2D4"/>
    <a:srgbClr val="DF7861"/>
    <a:srgbClr val="9BBB9B"/>
    <a:srgbClr val="00909A"/>
    <a:srgbClr val="ECB390"/>
    <a:srgbClr val="FDF8ED"/>
    <a:srgbClr val="FDF9EE"/>
    <a:srgbClr val="FCF8E8"/>
    <a:srgbClr val="FDFAEF"/>
    <a:srgbClr val="FE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C105-956B-472E-8CEE-7262816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73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">
            <a:extLst>
              <a:ext uri="{FF2B5EF4-FFF2-40B4-BE49-F238E27FC236}">
                <a16:creationId xmlns:a16="http://schemas.microsoft.com/office/drawing/2014/main" id="{E3C75DB4-C63E-437F-8475-E33EF51DD0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Git">
            <a:extLst>
              <a:ext uri="{FF2B5EF4-FFF2-40B4-BE49-F238E27FC236}">
                <a16:creationId xmlns:a16="http://schemas.microsoft.com/office/drawing/2014/main" id="{29A5B066-9C7D-45FB-9E6E-8B91B79B9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solidFill>
          <a:srgbClr val="FD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6BA64620-8892-4BA8-97B2-97822E791C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5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6DE5-982A-44BB-8B09-7AD0A09E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2" y="346392"/>
            <a:ext cx="11323616" cy="33918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sz="7200" b="1" spc="100" dirty="0"/>
              <a:t>Verteilte</a:t>
            </a:r>
            <a:r>
              <a:rPr lang="de-DE" sz="7200" b="1" dirty="0"/>
              <a:t> Softwareentwicklung</a:t>
            </a:r>
            <a:br>
              <a:rPr lang="de-DE" sz="7200" b="1" dirty="0"/>
            </a:br>
            <a:r>
              <a:rPr lang="de-DE" sz="7200" b="1" dirty="0"/>
              <a:t>mit </a:t>
            </a:r>
            <a:r>
              <a:rPr lang="de-DE" sz="7200" b="1" dirty="0" err="1"/>
              <a:t>git</a:t>
            </a:r>
            <a:endParaRPr lang="de-DE" sz="7200" b="1" dirty="0"/>
          </a:p>
        </p:txBody>
      </p:sp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D1CB6E53-D39A-42B7-B5ED-C8473D15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4291888"/>
            <a:ext cx="4165600" cy="17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B6E673-BC55-42F3-A0EB-E591087481A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86" y="4309890"/>
            <a:ext cx="5224434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Einfache, offene </a:t>
            </a:r>
            <a:r>
              <a:rPr lang="de-DE" sz="6000" dirty="0" err="1"/>
              <a:t>Stragtegie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561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Geeignet für lineare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742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5972ACA-C3BA-4976-B143-52ABB3C1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0" y="3324975"/>
            <a:ext cx="10757667" cy="2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Komplexere, konkrete Strategie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95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Ideal für Agile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132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EE92A6B-3085-4C21-94E9-A8FBDC29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7" y="3061337"/>
            <a:ext cx="9650846" cy="32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63021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BD09580-CC80-47FA-9F22-007B1A2FE4D9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87BC8DF-C076-4AEB-BDBC-E6482F6FED44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Zusammenführen von 2 </a:t>
            </a:r>
            <a:r>
              <a:rPr lang="de-DE" sz="6000" dirty="0" err="1"/>
              <a:t>Branches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5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BD09580-CC80-47FA-9F22-007B1A2FE4D9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070EA6-1139-4977-A2D4-BFEDEF91F2DF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err="1"/>
              <a:t>Merge</a:t>
            </a:r>
            <a:r>
              <a:rPr lang="de-DE" sz="6000" dirty="0"/>
              <a:t>-Konflikte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4281A36-918F-49F5-9BAE-23D6C94EF275}"/>
              </a:ext>
            </a:extLst>
          </p:cNvPr>
          <p:cNvSpPr txBox="1"/>
          <p:nvPr/>
        </p:nvSpPr>
        <p:spPr>
          <a:xfrm>
            <a:off x="411480" y="4703249"/>
            <a:ext cx="1136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Weitgehende Hilfen von </a:t>
            </a:r>
            <a:r>
              <a:rPr lang="de-DE" sz="4000" dirty="0" err="1"/>
              <a:t>git</a:t>
            </a:r>
            <a:endParaRPr lang="de-DE" sz="4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38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CAAC656-7174-4C75-9FE4-7085694FD4E0}"/>
              </a:ext>
            </a:extLst>
          </p:cNvPr>
          <p:cNvSpPr txBox="1"/>
          <p:nvPr/>
        </p:nvSpPr>
        <p:spPr>
          <a:xfrm>
            <a:off x="883920" y="2798058"/>
            <a:ext cx="104241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Anforderungen an die </a:t>
            </a:r>
          </a:p>
          <a:p>
            <a:pPr algn="ctr"/>
            <a:r>
              <a:rPr lang="de-DE" sz="7600" b="1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66564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0E80173-F89A-439E-B3F4-6C5EE82B31CE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 über </a:t>
            </a:r>
            <a:r>
              <a:rPr lang="de-DE" sz="7600" b="1" dirty="0" err="1"/>
              <a:t>git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234378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Objektorientierte Programmierung gut geeignet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720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Modularität im Code </a:t>
            </a:r>
          </a:p>
          <a:p>
            <a:pPr algn="ctr"/>
            <a:r>
              <a:rPr lang="de-DE" sz="6000" dirty="0"/>
              <a:t>wichtig	</a:t>
            </a:r>
          </a:p>
        </p:txBody>
      </p:sp>
    </p:spTree>
    <p:extLst>
      <p:ext uri="{BB962C8B-B14F-4D97-AF65-F5344CB8AC3E}">
        <p14:creationId xmlns:p14="http://schemas.microsoft.com/office/powerpoint/2010/main" val="383606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Projekt-Dokumentation</a:t>
            </a:r>
          </a:p>
        </p:txBody>
      </p:sp>
    </p:spTree>
    <p:extLst>
      <p:ext uri="{BB962C8B-B14F-4D97-AF65-F5344CB8AC3E}">
        <p14:creationId xmlns:p14="http://schemas.microsoft.com/office/powerpoint/2010/main" val="1660430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Commit Messages für</a:t>
            </a:r>
          </a:p>
          <a:p>
            <a:pPr algn="ctr"/>
            <a:r>
              <a:rPr lang="de-DE" sz="6000" dirty="0"/>
              <a:t>automatische Doku	</a:t>
            </a:r>
          </a:p>
        </p:txBody>
      </p:sp>
    </p:spTree>
    <p:extLst>
      <p:ext uri="{BB962C8B-B14F-4D97-AF65-F5344CB8AC3E}">
        <p14:creationId xmlns:p14="http://schemas.microsoft.com/office/powerpoint/2010/main" val="88371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GIT-Dienste bieten</a:t>
            </a:r>
          </a:p>
          <a:p>
            <a:pPr algn="ctr"/>
            <a:r>
              <a:rPr lang="de-DE" sz="6000" dirty="0" err="1"/>
              <a:t>Markdown</a:t>
            </a:r>
            <a:r>
              <a:rPr lang="de-DE" sz="6000" dirty="0"/>
              <a:t> Implementierung	</a:t>
            </a:r>
          </a:p>
        </p:txBody>
      </p:sp>
    </p:spTree>
    <p:extLst>
      <p:ext uri="{BB962C8B-B14F-4D97-AF65-F5344CB8AC3E}">
        <p14:creationId xmlns:p14="http://schemas.microsoft.com/office/powerpoint/2010/main" val="335575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2038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D01E384-3712-4E34-B85A-D94C6552EA01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4A5521-120C-4C3D-A4E8-8D5ECC251AB8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GIT ist unabdingbar für verteilte Softwareentwicklung	</a:t>
            </a:r>
          </a:p>
        </p:txBody>
      </p:sp>
    </p:spTree>
    <p:extLst>
      <p:ext uri="{BB962C8B-B14F-4D97-AF65-F5344CB8AC3E}">
        <p14:creationId xmlns:p14="http://schemas.microsoft.com/office/powerpoint/2010/main" val="230761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D01E384-3712-4E34-B85A-D94C6552EA01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4A5521-120C-4C3D-A4E8-8D5ECC251AB8}"/>
              </a:ext>
            </a:extLst>
          </p:cNvPr>
          <p:cNvSpPr txBox="1"/>
          <p:nvPr/>
        </p:nvSpPr>
        <p:spPr>
          <a:xfrm>
            <a:off x="411480" y="3343085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Sinnvolle Commit-Messages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Modularität im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Sinnvolle </a:t>
            </a:r>
            <a:r>
              <a:rPr lang="de-DE" sz="6000" dirty="0" err="1"/>
              <a:t>Branching</a:t>
            </a:r>
            <a:r>
              <a:rPr lang="de-DE" sz="6000" dirty="0"/>
              <a:t> Strategie	</a:t>
            </a:r>
          </a:p>
        </p:txBody>
      </p:sp>
    </p:spTree>
    <p:extLst>
      <p:ext uri="{BB962C8B-B14F-4D97-AF65-F5344CB8AC3E}">
        <p14:creationId xmlns:p14="http://schemas.microsoft.com/office/powerpoint/2010/main" val="34498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Verteiltes Versionsverwaltungssystem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8541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1736373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Grundfunktion: </a:t>
            </a:r>
            <a:r>
              <a:rPr lang="de-DE" sz="6000" dirty="0" err="1"/>
              <a:t>Commits</a:t>
            </a:r>
            <a:endParaRPr lang="de-DE" sz="6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EBCFA8E-D26E-4635-94AB-80597495F696}"/>
              </a:ext>
            </a:extLst>
          </p:cNvPr>
          <p:cNvSpPr/>
          <p:nvPr/>
        </p:nvSpPr>
        <p:spPr>
          <a:xfrm>
            <a:off x="1590006" y="4003039"/>
            <a:ext cx="9011987" cy="2316851"/>
          </a:xfrm>
          <a:prstGeom prst="roundRect">
            <a:avLst/>
          </a:prstGeom>
          <a:solidFill>
            <a:srgbClr val="D4E2D4"/>
          </a:solidFill>
          <a:ln>
            <a:solidFill>
              <a:srgbClr val="9BB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B3C93F-5044-467E-8D45-0C84B23C5B4C}"/>
              </a:ext>
            </a:extLst>
          </p:cNvPr>
          <p:cNvSpPr txBox="1"/>
          <p:nvPr/>
        </p:nvSpPr>
        <p:spPr>
          <a:xfrm>
            <a:off x="1990099" y="4038079"/>
            <a:ext cx="36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rm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22F8E0-DE62-45BC-AB71-1E12ECD30D70}"/>
              </a:ext>
            </a:extLst>
          </p:cNvPr>
          <p:cNvSpPr txBox="1"/>
          <p:nvPr/>
        </p:nvSpPr>
        <p:spPr>
          <a:xfrm>
            <a:off x="6005748" y="4038079"/>
            <a:ext cx="36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push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pull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clone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EF806B-4746-408A-9405-7BE04DFCE648}"/>
              </a:ext>
            </a:extLst>
          </p:cNvPr>
          <p:cNvSpPr txBox="1"/>
          <p:nvPr/>
        </p:nvSpPr>
        <p:spPr>
          <a:xfrm>
            <a:off x="411480" y="2752036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Bedienung durch Befehle</a:t>
            </a:r>
          </a:p>
        </p:txBody>
      </p:sp>
    </p:spTree>
    <p:extLst>
      <p:ext uri="{BB962C8B-B14F-4D97-AF65-F5344CB8AC3E}">
        <p14:creationId xmlns:p14="http://schemas.microsoft.com/office/powerpoint/2010/main" val="12881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543039A-4243-4EE0-B069-64212ED9C49E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Jeder Commit bildet Snapshot des Projekts</a:t>
            </a:r>
          </a:p>
        </p:txBody>
      </p:sp>
    </p:spTree>
    <p:extLst>
      <p:ext uri="{BB962C8B-B14F-4D97-AF65-F5344CB8AC3E}">
        <p14:creationId xmlns:p14="http://schemas.microsoft.com/office/powerpoint/2010/main" val="16925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BC69A2D-55A1-4BEA-871C-26191C941A4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Branching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344846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Mittelpunkt verteilter</a:t>
            </a:r>
          </a:p>
          <a:p>
            <a:pPr algn="ctr"/>
            <a:r>
              <a:rPr lang="de-DE" sz="6000" dirty="0"/>
              <a:t>Softwareentwicklung</a:t>
            </a:r>
          </a:p>
        </p:txBody>
      </p:sp>
    </p:spTree>
    <p:extLst>
      <p:ext uri="{BB962C8B-B14F-4D97-AF65-F5344CB8AC3E}">
        <p14:creationId xmlns:p14="http://schemas.microsoft.com/office/powerpoint/2010/main" val="88486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459504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Abzweigung von Hauptlinie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C5EF1C9-DD2E-43AC-8DFB-BE448638A576}"/>
              </a:ext>
            </a:extLst>
          </p:cNvPr>
          <p:cNvSpPr txBox="1"/>
          <p:nvPr/>
        </p:nvSpPr>
        <p:spPr>
          <a:xfrm>
            <a:off x="411480" y="3995678"/>
            <a:ext cx="113690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Ermöglicht Arbeit, ohne die </a:t>
            </a:r>
          </a:p>
          <a:p>
            <a:pPr algn="ctr"/>
            <a:r>
              <a:rPr lang="de-DE" sz="4800" dirty="0"/>
              <a:t>Hauptlinie zu verändern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63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Vorgehen nach </a:t>
            </a:r>
            <a:r>
              <a:rPr lang="de-DE" sz="6000" dirty="0" err="1"/>
              <a:t>Branching</a:t>
            </a:r>
            <a:r>
              <a:rPr lang="de-DE" sz="6000" dirty="0"/>
              <a:t> Strategien</a:t>
            </a:r>
          </a:p>
        </p:txBody>
      </p:sp>
    </p:spTree>
    <p:extLst>
      <p:ext uri="{BB962C8B-B14F-4D97-AF65-F5344CB8AC3E}">
        <p14:creationId xmlns:p14="http://schemas.microsoft.com/office/powerpoint/2010/main" val="302276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70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Verteilte Softwareentwicklung mit git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Keller</dc:creator>
  <cp:lastModifiedBy>Ben Keller</cp:lastModifiedBy>
  <cp:revision>29</cp:revision>
  <dcterms:created xsi:type="dcterms:W3CDTF">2021-01-04T14:52:16Z</dcterms:created>
  <dcterms:modified xsi:type="dcterms:W3CDTF">2021-01-10T13:26:01Z</dcterms:modified>
</cp:coreProperties>
</file>