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67" r:id="rId5"/>
    <p:sldId id="266" r:id="rId6"/>
    <p:sldId id="263" r:id="rId7"/>
    <p:sldId id="264" r:id="rId8"/>
    <p:sldId id="268" r:id="rId9"/>
    <p:sldId id="269" r:id="rId10"/>
    <p:sldId id="261" r:id="rId11"/>
    <p:sldId id="274" r:id="rId12"/>
    <p:sldId id="275" r:id="rId13"/>
    <p:sldId id="276" r:id="rId14"/>
    <p:sldId id="277" r:id="rId15"/>
    <p:sldId id="278" r:id="rId16"/>
    <p:sldId id="270" r:id="rId17"/>
    <p:sldId id="271" r:id="rId18"/>
    <p:sldId id="279" r:id="rId19"/>
    <p:sldId id="272" r:id="rId20"/>
    <p:sldId id="273" r:id="rId21"/>
    <p:sldId id="280" r:id="rId22"/>
    <p:sldId id="284" r:id="rId23"/>
    <p:sldId id="282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B77C7-3B75-4D81-BD56-54DBCB85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F656B-F8AB-4A03-B109-BC6DE522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3865A-6124-4900-8196-9994DCB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3235D-CFC7-41DA-BB1A-24B269EE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F3CA9-FBD6-415D-8C9C-8D18FC52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3A7-6910-4D37-8D34-4323B6A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1386B0-2A55-4EA9-869D-7FEA5944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57368-1737-4D03-B29D-3982896F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91BF8-1261-4CC7-8947-7A042254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76C6-D1AA-4D6C-B554-6465D25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2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C23BEF-D9F6-4026-9B9F-7A6E0B4E3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64A0A-6838-449F-B13D-0ECBE56E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1DFC-C1ED-4F48-B654-22E839A3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85E68-2E70-4FCE-A063-8AE9FF3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DE9C9-1E5D-4A16-9723-0F3BCEA6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71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1012-ABC6-4861-A9E1-AB897D4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9CF9D-A60D-494D-9A9E-E34072F1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1C3F6-AC45-4292-9CD2-E118B0B2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370C0-E3C9-4D9A-8D50-18FBF89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91925-A6A4-465D-A96E-3B62A74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DB2AA-815D-4A0A-A4D0-8A0CCB3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E91F9-26C7-4421-AB36-C6C5660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07DBA-C649-45ED-A21A-4740C4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AF1E3-7B46-409E-BDF8-609A62A9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9EB6D-D838-441F-9E19-284FC33A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9CEBD-D388-4E90-B12E-73C0078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23961-A6FE-4F49-A121-B40FF39C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010983-95D9-49F3-A542-18FAE8C1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8CB30-DB11-4D17-9107-4AFEA6D9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9207D-7E04-4EA5-8205-6C2DC37E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167C2-2C50-4282-8E85-4855A762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18A3-BBE0-4696-AF51-B95BD077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2931B-0A8D-42C2-A914-47E111EF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9C946-CC4E-41ED-A300-09987FC7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355E0C-D1DA-4BE2-BFB5-9624F6BBE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DB9292-D739-4712-8789-B16313F91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A98347-EDCD-4881-8299-1BACB1DB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EE382B-D1F4-4985-9ED2-921DFD7C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64FC3B-FE5C-4C2B-809A-DEB05588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6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036F-124E-4164-B3C7-B260B6A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CF6D93-9E9F-4796-AEC1-0E429AE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81E03-3F23-43CB-AEE2-FC63097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6AB25-97FF-4D77-8603-9F26A06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DE1877-424B-4543-BA1A-C44DA601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A3BA1-FADC-4750-8456-6C0F98D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92BF34-F86A-4FA7-848F-89B8827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0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35FA-B895-4EB1-9199-5021CC6F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38243-8AD0-449F-9EDC-443AE28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F672-7A23-487C-BC00-ABB7E432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2F955-4D5C-4293-9CAE-3EF6DEE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75587-874C-4669-99EC-3AA41A9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55357-D70F-4543-ACA5-936C592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3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872C2-2EDD-4268-9B27-33FCF845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B046EE-11F4-4D3A-B367-317B19A7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F9BAC2-D55E-4410-AE6A-4A56FBAD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A2DAF0-7CA5-456C-A269-83A7436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1DD11-78E4-4FE0-915E-DC24D42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3580C-E07A-4806-B0C9-675177E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BE873C-5FD0-449E-AFF1-A39C932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8F009-709B-4DDC-B1A2-A4DC9539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C9268-5246-41F5-A339-BFA5A043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522-27C6-4791-ABB3-161725402031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D55FC-DC24-4AA1-99A2-5643D5C9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86627-20E7-49F1-A629-95B1D381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FF4A-4531-4FC9-86B7-3E355EE4C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Einfache, offene </a:t>
            </a:r>
            <a:r>
              <a:rPr lang="de-DE" sz="6000" dirty="0" err="1"/>
              <a:t>Stragtegie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Geeignet für lineare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74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Komplexere, konkrete Strategie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Ideal für Agile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132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7BC8DF-C076-4AEB-BDBC-E6482F6FED44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Zusammenführen von 2 </a:t>
            </a:r>
            <a:r>
              <a:rPr lang="de-DE" sz="6000" dirty="0" err="1"/>
              <a:t>Branches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070EA6-1139-4977-A2D4-BFEDEF91F2DF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err="1"/>
              <a:t>Merge</a:t>
            </a:r>
            <a:r>
              <a:rPr lang="de-DE" sz="6000" dirty="0"/>
              <a:t>-Konflikte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4281A36-918F-49F5-9BAE-23D6C94EF275}"/>
              </a:ext>
            </a:extLst>
          </p:cNvPr>
          <p:cNvSpPr txBox="1"/>
          <p:nvPr/>
        </p:nvSpPr>
        <p:spPr>
          <a:xfrm>
            <a:off x="411480" y="4703249"/>
            <a:ext cx="1136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Weitgehende Hilfen von </a:t>
            </a:r>
            <a:r>
              <a:rPr lang="de-DE" sz="4000" dirty="0" err="1"/>
              <a:t>git</a:t>
            </a:r>
            <a:endParaRPr lang="de-DE" sz="4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38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Anforderungen an die </a:t>
            </a:r>
          </a:p>
          <a:p>
            <a:pPr algn="ctr"/>
            <a:r>
              <a:rPr lang="de-DE" sz="7600" b="1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0E80173-F89A-439E-B3F4-6C5EE82B31CE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 über </a:t>
            </a:r>
            <a:r>
              <a:rPr lang="de-DE" sz="7600" b="1" dirty="0" err="1"/>
              <a:t>git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234378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Objektorientierte Programmierung gut geeignet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72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Modularität im Code </a:t>
            </a:r>
          </a:p>
          <a:p>
            <a:pPr algn="ctr"/>
            <a:r>
              <a:rPr lang="de-DE" sz="6000" dirty="0"/>
              <a:t>wichtig	</a:t>
            </a:r>
          </a:p>
        </p:txBody>
      </p:sp>
    </p:spTree>
    <p:extLst>
      <p:ext uri="{BB962C8B-B14F-4D97-AF65-F5344CB8AC3E}">
        <p14:creationId xmlns:p14="http://schemas.microsoft.com/office/powerpoint/2010/main" val="38360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Commit Messages für</a:t>
            </a:r>
          </a:p>
          <a:p>
            <a:pPr algn="ctr"/>
            <a:r>
              <a:rPr lang="de-DE" sz="6000" dirty="0"/>
              <a:t>automatische Doku	</a:t>
            </a:r>
          </a:p>
        </p:txBody>
      </p:sp>
    </p:spTree>
    <p:extLst>
      <p:ext uri="{BB962C8B-B14F-4D97-AF65-F5344CB8AC3E}">
        <p14:creationId xmlns:p14="http://schemas.microsoft.com/office/powerpoint/2010/main" val="88371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GIT-Dienste bieten</a:t>
            </a:r>
          </a:p>
          <a:p>
            <a:pPr algn="ctr"/>
            <a:r>
              <a:rPr lang="de-DE" sz="6000" dirty="0" err="1"/>
              <a:t>Markdown</a:t>
            </a:r>
            <a:r>
              <a:rPr lang="de-DE" sz="6000" dirty="0"/>
              <a:t> Implementierung	</a:t>
            </a:r>
          </a:p>
        </p:txBody>
      </p:sp>
    </p:spTree>
    <p:extLst>
      <p:ext uri="{BB962C8B-B14F-4D97-AF65-F5344CB8AC3E}">
        <p14:creationId xmlns:p14="http://schemas.microsoft.com/office/powerpoint/2010/main" val="335575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GIT ist unabdingbar für verteilte Softwareentwicklung	</a:t>
            </a:r>
          </a:p>
        </p:txBody>
      </p:sp>
    </p:spTree>
    <p:extLst>
      <p:ext uri="{BB962C8B-B14F-4D97-AF65-F5344CB8AC3E}">
        <p14:creationId xmlns:p14="http://schemas.microsoft.com/office/powerpoint/2010/main" val="230761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343085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Commit-Messages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Modularität im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</a:t>
            </a:r>
            <a:r>
              <a:rPr lang="de-DE" sz="6000" dirty="0" err="1"/>
              <a:t>Branching</a:t>
            </a:r>
            <a:r>
              <a:rPr lang="de-DE" sz="6000" dirty="0"/>
              <a:t> Strategie	</a:t>
            </a:r>
          </a:p>
        </p:txBody>
      </p:sp>
    </p:spTree>
    <p:extLst>
      <p:ext uri="{BB962C8B-B14F-4D97-AF65-F5344CB8AC3E}">
        <p14:creationId xmlns:p14="http://schemas.microsoft.com/office/powerpoint/2010/main" val="34498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1736373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Grundfunktion: </a:t>
            </a:r>
            <a:r>
              <a:rPr lang="de-DE" sz="6000" dirty="0" err="1"/>
              <a:t>Commits</a:t>
            </a:r>
            <a:endParaRPr lang="de-DE" sz="6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6" y="4003039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90099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rm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005748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clone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2752036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Bedienung durch Befehle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43039A-4243-4EE0-B069-64212ED9C49E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Mittelpunkt verteilter</a:t>
            </a:r>
          </a:p>
          <a:p>
            <a:pPr algn="ctr"/>
            <a:r>
              <a:rPr lang="de-DE" sz="6000" dirty="0"/>
              <a:t>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88486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459504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Abzweigung von Hauptlinie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5EF1C9-DD2E-43AC-8DFB-BE448638A576}"/>
              </a:ext>
            </a:extLst>
          </p:cNvPr>
          <p:cNvSpPr txBox="1"/>
          <p:nvPr/>
        </p:nvSpPr>
        <p:spPr>
          <a:xfrm>
            <a:off x="411480" y="3995678"/>
            <a:ext cx="11369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Ermöglicht Arbeit, ohne die </a:t>
            </a:r>
          </a:p>
          <a:p>
            <a:pPr algn="ctr"/>
            <a:r>
              <a:rPr lang="de-DE" sz="4800" dirty="0"/>
              <a:t>Hauptlinie zu verändern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3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Vorgehen nach </a:t>
            </a:r>
            <a:r>
              <a:rPr lang="de-DE" sz="6000" dirty="0" err="1"/>
              <a:t>Branching</a:t>
            </a:r>
            <a:r>
              <a:rPr lang="de-DE" sz="6000" dirty="0"/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0227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70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Verteilte Softwareentwicklung mit git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Softwareentwicklung mit git</dc:title>
  <dc:creator>Ben Keller</dc:creator>
  <cp:lastModifiedBy>Ben Keller</cp:lastModifiedBy>
  <cp:revision>1</cp:revision>
  <dcterms:created xsi:type="dcterms:W3CDTF">2021-01-10T13:26:44Z</dcterms:created>
  <dcterms:modified xsi:type="dcterms:W3CDTF">2021-01-10T13:28:31Z</dcterms:modified>
</cp:coreProperties>
</file>