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7" r:id="rId4"/>
    <p:sldId id="266" r:id="rId5"/>
    <p:sldId id="263" r:id="rId6"/>
    <p:sldId id="261" r:id="rId7"/>
    <p:sldId id="275" r:id="rId8"/>
    <p:sldId id="276" r:id="rId9"/>
    <p:sldId id="278" r:id="rId10"/>
    <p:sldId id="270" r:id="rId11"/>
    <p:sldId id="272" r:id="rId12"/>
    <p:sldId id="284" r:id="rId13"/>
    <p:sldId id="28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861"/>
    <a:srgbClr val="D4E2D4"/>
    <a:srgbClr val="9BBB9B"/>
    <a:srgbClr val="00909A"/>
    <a:srgbClr val="ECB390"/>
    <a:srgbClr val="FDF8ED"/>
    <a:srgbClr val="FDF9EE"/>
    <a:srgbClr val="FCF8E8"/>
    <a:srgbClr val="FDFAEF"/>
    <a:srgbClr val="FE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2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73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">
            <a:extLst>
              <a:ext uri="{FF2B5EF4-FFF2-40B4-BE49-F238E27FC236}">
                <a16:creationId xmlns:a16="http://schemas.microsoft.com/office/drawing/2014/main" id="{E3C75DB4-C63E-437F-8475-E33EF51D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6BA64620-8892-4BA8-97B2-97822E791C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F39D46F-8329-40BA-89AE-58DBC98AC628}"/>
              </a:ext>
            </a:extLst>
          </p:cNvPr>
          <p:cNvSpPr txBox="1"/>
          <p:nvPr/>
        </p:nvSpPr>
        <p:spPr>
          <a:xfrm>
            <a:off x="411480" y="279805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Zusammenführen von zwei </a:t>
            </a:r>
            <a:r>
              <a:rPr lang="de-DE" sz="4000" dirty="0" err="1"/>
              <a:t>Branches</a:t>
            </a:r>
            <a:r>
              <a:rPr lang="de-DE" sz="4000" dirty="0"/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Merge</a:t>
            </a:r>
            <a:r>
              <a:rPr lang="de-DE" sz="4000" dirty="0"/>
              <a:t> Konflikte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Weitgehende Hilfen von </a:t>
            </a:r>
            <a:r>
              <a:rPr lang="de-DE" sz="4000" dirty="0" err="1"/>
              <a:t>git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Software-Architektur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DBEFE2-E1B9-4569-926B-ABCFFB8AFBE5}"/>
              </a:ext>
            </a:extLst>
          </p:cNvPr>
          <p:cNvSpPr txBox="1"/>
          <p:nvPr/>
        </p:nvSpPr>
        <p:spPr>
          <a:xfrm>
            <a:off x="411480" y="279805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Objektorientierte Programmierte gut für </a:t>
            </a:r>
            <a:r>
              <a:rPr lang="de-DE" sz="4000" dirty="0" err="1"/>
              <a:t>git</a:t>
            </a:r>
            <a:r>
              <a:rPr lang="de-DE" sz="4000" dirty="0"/>
              <a:t> geeignet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Modularität im Code ist wichtig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36C2B43-B984-484B-998F-A6BA8B0F479A}"/>
              </a:ext>
            </a:extLst>
          </p:cNvPr>
          <p:cNvSpPr txBox="1"/>
          <p:nvPr/>
        </p:nvSpPr>
        <p:spPr>
          <a:xfrm>
            <a:off x="411480" y="299448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Commit-Messages für automatische Doku 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Git</a:t>
            </a:r>
            <a:r>
              <a:rPr lang="de-DE" sz="4000" dirty="0"/>
              <a:t>-Dienste bieten einfache </a:t>
            </a:r>
            <a:r>
              <a:rPr lang="de-DE" sz="4000" dirty="0" err="1"/>
              <a:t>Markdown</a:t>
            </a:r>
            <a:r>
              <a:rPr lang="de-DE" sz="4000" dirty="0"/>
              <a:t> </a:t>
            </a:r>
            <a:r>
              <a:rPr lang="de-DE" sz="4000" dirty="0" err="1"/>
              <a:t>implementierung</a:t>
            </a:r>
            <a:r>
              <a:rPr lang="de-DE" sz="4000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5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5D5D1CA-FCC3-4B53-B529-3C703F958CE2}"/>
              </a:ext>
            </a:extLst>
          </p:cNvPr>
          <p:cNvSpPr txBox="1"/>
          <p:nvPr/>
        </p:nvSpPr>
        <p:spPr>
          <a:xfrm>
            <a:off x="411480" y="2798058"/>
            <a:ext cx="11369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GIT ist unabdingbar für verteilte Softwareentwicklung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Sinnvolle Commit-Message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Modularität im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Passende </a:t>
            </a:r>
            <a:r>
              <a:rPr lang="de-DE" sz="4000" dirty="0" err="1"/>
              <a:t>Branching</a:t>
            </a:r>
            <a:r>
              <a:rPr lang="de-DE" sz="4000" dirty="0"/>
              <a:t> Strategie wählen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A908AEB-AFEE-4E04-9EFD-061B8832982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819212"/>
            <a:ext cx="113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Grundfunktion: </a:t>
            </a:r>
            <a:r>
              <a:rPr lang="de-DE" sz="4800" dirty="0" err="1"/>
              <a:t>Commits</a:t>
            </a:r>
            <a:endParaRPr lang="de-DE" sz="48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5" y="4398884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78136" y="4433924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edit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005748" y="4433924"/>
            <a:ext cx="363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–m „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-message“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3473419"/>
            <a:ext cx="113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Bedienung durch Befehle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5753320-B71F-4582-82C2-A36D74492C24}"/>
              </a:ext>
            </a:extLst>
          </p:cNvPr>
          <p:cNvSpPr txBox="1"/>
          <p:nvPr/>
        </p:nvSpPr>
        <p:spPr>
          <a:xfrm>
            <a:off x="883920" y="1443455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C2DCA81-0288-4B23-98C3-EF3E57D051B3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AD117E0-CFAF-49DA-95B2-81C6153529F7}"/>
              </a:ext>
            </a:extLst>
          </p:cNvPr>
          <p:cNvSpPr txBox="1"/>
          <p:nvPr/>
        </p:nvSpPr>
        <p:spPr>
          <a:xfrm>
            <a:off x="883920" y="1443455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17C16C-07B5-4616-8C46-DB6EF71D8AD4}"/>
              </a:ext>
            </a:extLst>
          </p:cNvPr>
          <p:cNvSpPr txBox="1"/>
          <p:nvPr/>
        </p:nvSpPr>
        <p:spPr>
          <a:xfrm>
            <a:off x="411480" y="2798058"/>
            <a:ext cx="11369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Mittelpunkt verteilter Softwareentwicklung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Abzweigung von </a:t>
            </a:r>
            <a:r>
              <a:rPr lang="de-DE" sz="4000" dirty="0" err="1"/>
              <a:t>Hauptinie</a:t>
            </a:r>
            <a:endParaRPr lang="de-DE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Ermöglicht </a:t>
            </a:r>
            <a:r>
              <a:rPr lang="de-DE" sz="4000" dirty="0" err="1"/>
              <a:t>arbeit</a:t>
            </a:r>
            <a:r>
              <a:rPr lang="de-DE" sz="4000" dirty="0"/>
              <a:t>, ohne Hauptlinie zu verändern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Vorgehen nach </a:t>
            </a:r>
            <a:r>
              <a:rPr lang="de-DE" sz="4000" dirty="0" err="1"/>
              <a:t>Branching</a:t>
            </a:r>
            <a:r>
              <a:rPr lang="de-DE" sz="4000" dirty="0"/>
              <a:t> Strategien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4240569-7221-48ED-8D06-B1FC0CA1BE5D}"/>
              </a:ext>
            </a:extLst>
          </p:cNvPr>
          <p:cNvSpPr txBox="1"/>
          <p:nvPr/>
        </p:nvSpPr>
        <p:spPr>
          <a:xfrm>
            <a:off x="411480" y="3429000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Einfache, offene Strategie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Gut für lineare Vorgehensweisen geeignet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F6BAFC2-72DE-47D3-9704-D362637CEC93}"/>
              </a:ext>
            </a:extLst>
          </p:cNvPr>
          <p:cNvSpPr txBox="1"/>
          <p:nvPr/>
        </p:nvSpPr>
        <p:spPr>
          <a:xfrm>
            <a:off x="411480" y="3429000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Komplexere, konkrete Strategie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Ideal bei agilen Vorgehensweisen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Verteilte Softwareentwicklung mit git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Keller</dc:creator>
  <cp:lastModifiedBy>Ben Keller</cp:lastModifiedBy>
  <cp:revision>40</cp:revision>
  <dcterms:created xsi:type="dcterms:W3CDTF">2021-01-04T14:52:16Z</dcterms:created>
  <dcterms:modified xsi:type="dcterms:W3CDTF">2021-01-13T10:12:27Z</dcterms:modified>
</cp:coreProperties>
</file>