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7" r:id="rId6"/>
    <p:sldId id="266" r:id="rId7"/>
    <p:sldId id="263" r:id="rId8"/>
    <p:sldId id="264" r:id="rId9"/>
    <p:sldId id="268" r:id="rId10"/>
    <p:sldId id="269" r:id="rId11"/>
    <p:sldId id="261" r:id="rId12"/>
    <p:sldId id="274" r:id="rId13"/>
    <p:sldId id="275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5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861"/>
    <a:srgbClr val="9BBB9B"/>
    <a:srgbClr val="D4E2D4"/>
    <a:srgbClr val="00909A"/>
    <a:srgbClr val="ECB390"/>
    <a:srgbClr val="FDF8ED"/>
    <a:srgbClr val="FDF9EE"/>
    <a:srgbClr val="FCF8E8"/>
    <a:srgbClr val="FDFAEF"/>
    <a:srgbClr val="FE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8" d="100"/>
          <a:sy n="28" d="100"/>
        </p:scale>
        <p:origin x="50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73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">
            <a:extLst>
              <a:ext uri="{FF2B5EF4-FFF2-40B4-BE49-F238E27FC236}">
                <a16:creationId xmlns:a16="http://schemas.microsoft.com/office/drawing/2014/main" id="{E3C75DB4-C63E-437F-8475-E33EF51DD0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6BA64620-8892-4BA8-97B2-97822E791C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Vorgehen nach </a:t>
            </a:r>
            <a:r>
              <a:rPr lang="de-DE" sz="6000" dirty="0" err="1"/>
              <a:t>Branching</a:t>
            </a:r>
            <a:r>
              <a:rPr lang="de-DE" sz="6000" dirty="0"/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0227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Einfache, offene </a:t>
            </a:r>
            <a:r>
              <a:rPr lang="de-DE" sz="6000" dirty="0" err="1"/>
              <a:t>Stragtegie</a:t>
            </a:r>
            <a:endParaRPr lang="de-DE" sz="6000" dirty="0"/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00A2CD0-83F3-446E-81A9-79FA8EC3F017}"/>
              </a:ext>
            </a:extLst>
          </p:cNvPr>
          <p:cNvSpPr txBox="1"/>
          <p:nvPr/>
        </p:nvSpPr>
        <p:spPr>
          <a:xfrm>
            <a:off x="411480" y="3429000"/>
            <a:ext cx="1136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Geeignet für lineare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74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Komplexere, konkrete Strategie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387680-EA75-4DD2-BFD0-78C7EB9749C7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Ideal für Agile Vorgehensmodelle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132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581547E-6910-435C-B994-A96DB49CA179}"/>
              </a:ext>
            </a:extLst>
          </p:cNvPr>
          <p:cNvSpPr txBox="1"/>
          <p:nvPr/>
        </p:nvSpPr>
        <p:spPr>
          <a:xfrm>
            <a:off x="3130859" y="1579423"/>
            <a:ext cx="87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Git</a:t>
            </a:r>
            <a:r>
              <a:rPr lang="de-DE" sz="3600" dirty="0"/>
              <a:t> Überblick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85239E-4BF5-4E4A-8430-DF2F5DEC0548}"/>
              </a:ext>
            </a:extLst>
          </p:cNvPr>
          <p:cNvSpPr txBox="1"/>
          <p:nvPr/>
        </p:nvSpPr>
        <p:spPr>
          <a:xfrm>
            <a:off x="3130859" y="2508281"/>
            <a:ext cx="87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Branching</a:t>
            </a:r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BED6F3-B559-413C-B843-3A4DF56C879F}"/>
              </a:ext>
            </a:extLst>
          </p:cNvPr>
          <p:cNvSpPr txBox="1"/>
          <p:nvPr/>
        </p:nvSpPr>
        <p:spPr>
          <a:xfrm>
            <a:off x="3130859" y="3437139"/>
            <a:ext cx="87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Merging</a:t>
            </a:r>
            <a:endParaRPr lang="de-DE" sz="3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3DB701-E30E-4205-AF2A-1C7A6D33C3DF}"/>
              </a:ext>
            </a:extLst>
          </p:cNvPr>
          <p:cNvSpPr txBox="1"/>
          <p:nvPr/>
        </p:nvSpPr>
        <p:spPr>
          <a:xfrm>
            <a:off x="3130859" y="4365997"/>
            <a:ext cx="87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Software-Architektur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B145B4-35DA-4A7F-977E-A8CC360D4533}"/>
              </a:ext>
            </a:extLst>
          </p:cNvPr>
          <p:cNvSpPr txBox="1"/>
          <p:nvPr/>
        </p:nvSpPr>
        <p:spPr>
          <a:xfrm>
            <a:off x="3130859" y="5294855"/>
            <a:ext cx="87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Dokumentation</a:t>
            </a:r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944BB0F-7CA6-4CF0-B533-CA03EC57C631}"/>
              </a:ext>
            </a:extLst>
          </p:cNvPr>
          <p:cNvSpPr/>
          <p:nvPr/>
        </p:nvSpPr>
        <p:spPr>
          <a:xfrm>
            <a:off x="2465033" y="1735195"/>
            <a:ext cx="340178" cy="342900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8C68F2DE-A423-4594-BD26-B746E83BA538}"/>
              </a:ext>
            </a:extLst>
          </p:cNvPr>
          <p:cNvSpPr/>
          <p:nvPr/>
        </p:nvSpPr>
        <p:spPr>
          <a:xfrm>
            <a:off x="2465033" y="2673543"/>
            <a:ext cx="340178" cy="342900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04F1F6A8-06D4-457E-802D-302C8C9F4342}"/>
              </a:ext>
            </a:extLst>
          </p:cNvPr>
          <p:cNvSpPr/>
          <p:nvPr/>
        </p:nvSpPr>
        <p:spPr>
          <a:xfrm>
            <a:off x="2465849" y="3611891"/>
            <a:ext cx="340178" cy="342900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39C7534-6F82-4848-9414-780BB2D0B72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635122" y="2078095"/>
            <a:ext cx="0" cy="59544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52F4A9B-CF25-4037-A735-46A2B02C9DDC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635122" y="3016443"/>
            <a:ext cx="816" cy="59544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BB3FE8DF-24E8-4B11-86B6-B7676758F413}"/>
              </a:ext>
            </a:extLst>
          </p:cNvPr>
          <p:cNvSpPr/>
          <p:nvPr/>
        </p:nvSpPr>
        <p:spPr>
          <a:xfrm>
            <a:off x="2465849" y="4550058"/>
            <a:ext cx="340178" cy="342900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68BF6A5-B38D-4C01-BCCE-B0F5C5CD2B67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2635938" y="3954791"/>
            <a:ext cx="0" cy="5952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34DC1B77-1219-416A-9961-F704A9BC1AE1}"/>
              </a:ext>
            </a:extLst>
          </p:cNvPr>
          <p:cNvSpPr/>
          <p:nvPr/>
        </p:nvSpPr>
        <p:spPr>
          <a:xfrm>
            <a:off x="2465033" y="5488225"/>
            <a:ext cx="340178" cy="342900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79E41E2-1061-4362-A2F4-163F2F9C2F37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 flipH="1">
            <a:off x="2635122" y="4892958"/>
            <a:ext cx="816" cy="5952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0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6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60E80173-F89A-439E-B3F4-6C5EE82B31CE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 über </a:t>
            </a:r>
            <a:r>
              <a:rPr lang="de-DE" sz="7600" b="1" dirty="0" err="1"/>
              <a:t>git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234378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1736373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Grundfunktion: </a:t>
            </a:r>
            <a:r>
              <a:rPr lang="de-DE" sz="6000" dirty="0" err="1"/>
              <a:t>Commits</a:t>
            </a:r>
            <a:endParaRPr lang="de-DE" sz="6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6" y="4003039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90099" y="4038079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clone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005748" y="4038079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checkout</a:t>
            </a:r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2752036"/>
            <a:ext cx="1136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Bedienung durch Befehle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543039A-4243-4EE0-B069-64212ED9C49E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Änderung zwischen </a:t>
            </a:r>
            <a:r>
              <a:rPr lang="de-DE" sz="6000" dirty="0" err="1"/>
              <a:t>Commits</a:t>
            </a:r>
            <a:endParaRPr lang="de-DE" sz="6000" dirty="0"/>
          </a:p>
          <a:p>
            <a:pPr algn="ctr"/>
            <a:r>
              <a:rPr lang="de-DE" sz="6000" dirty="0"/>
              <a:t>werden gespeichert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787898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Mittelpunkt verteilter</a:t>
            </a:r>
          </a:p>
          <a:p>
            <a:pPr algn="ctr"/>
            <a:r>
              <a:rPr lang="de-DE" sz="6000" dirty="0"/>
              <a:t>Softwareentwicklung</a:t>
            </a:r>
          </a:p>
        </p:txBody>
      </p:sp>
    </p:spTree>
    <p:extLst>
      <p:ext uri="{BB962C8B-B14F-4D97-AF65-F5344CB8AC3E}">
        <p14:creationId xmlns:p14="http://schemas.microsoft.com/office/powerpoint/2010/main" val="88486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D0E5BFF-B4AD-4F36-A088-79AB629C7919}"/>
              </a:ext>
            </a:extLst>
          </p:cNvPr>
          <p:cNvSpPr txBox="1"/>
          <p:nvPr/>
        </p:nvSpPr>
        <p:spPr>
          <a:xfrm>
            <a:off x="411480" y="2459504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Abzweigung von Hauptlinie</a:t>
            </a:r>
          </a:p>
          <a:p>
            <a:pPr algn="ctr"/>
            <a:r>
              <a:rPr lang="de-DE" sz="6000" dirty="0"/>
              <a:t>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5EF1C9-DD2E-43AC-8DFB-BE448638A576}"/>
              </a:ext>
            </a:extLst>
          </p:cNvPr>
          <p:cNvSpPr txBox="1"/>
          <p:nvPr/>
        </p:nvSpPr>
        <p:spPr>
          <a:xfrm>
            <a:off x="411480" y="3995678"/>
            <a:ext cx="11369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Ermöglicht Arbeit, ohne die </a:t>
            </a:r>
          </a:p>
          <a:p>
            <a:pPr algn="ctr"/>
            <a:r>
              <a:rPr lang="de-DE" sz="4800" dirty="0"/>
              <a:t>Hauptlinie zu verändern</a:t>
            </a:r>
          </a:p>
          <a:p>
            <a:pPr algn="ctr"/>
            <a:r>
              <a:rPr lang="de-DE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63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45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Verteilte Softwareentwicklung mit git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Keller</dc:creator>
  <cp:lastModifiedBy>Ben Keller</cp:lastModifiedBy>
  <cp:revision>24</cp:revision>
  <dcterms:created xsi:type="dcterms:W3CDTF">2021-01-04T14:52:16Z</dcterms:created>
  <dcterms:modified xsi:type="dcterms:W3CDTF">2021-01-09T15:30:15Z</dcterms:modified>
</cp:coreProperties>
</file>